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7" r:id="rId2"/>
    <p:sldId id="258" r:id="rId3"/>
    <p:sldId id="259" r:id="rId4"/>
    <p:sldId id="260" r:id="rId5"/>
    <p:sldId id="261" r:id="rId6"/>
    <p:sldId id="262" r:id="rId7"/>
    <p:sldId id="263" r:id="rId8"/>
    <p:sldId id="264" r:id="rId9"/>
    <p:sldId id="265" r:id="rId10"/>
    <p:sldId id="266"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Lst>
  <p:sldSz cx="9144000" cy="6858000" type="screen4x3"/>
  <p:notesSz cx="6858000" cy="9144000"/>
  <p:defaultTextStyle>
    <a:defPPr>
      <a:defRPr lang="zh-CN"/>
    </a:defPPr>
    <a:lvl1pPr lvl="0" algn="l" defTabSz="914400" fontAlgn="base">
      <a:lnSpc>
        <a:spcPct val="100000"/>
      </a:lnSpc>
      <a:spcBef>
        <a:spcPct val="0"/>
      </a:spcBef>
      <a:spcAft>
        <a:spcPct val="0"/>
      </a:spcAft>
      <a:buFont typeface="Arial" panose="020B0604020202020204" pitchFamily="34" charset="0"/>
      <a:defRPr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fontAlgn="base">
      <a:lnSpc>
        <a:spcPct val="100000"/>
      </a:lnSpc>
      <a:spcBef>
        <a:spcPct val="0"/>
      </a:spcBef>
      <a:spcAft>
        <a:spcPct val="0"/>
      </a:spcAft>
      <a:buFont typeface="Arial" panose="020B0604020202020204" pitchFamily="34" charset="0"/>
      <a:defRPr sz="1800"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fontAlgn="base">
      <a:lnSpc>
        <a:spcPct val="100000"/>
      </a:lnSpc>
      <a:spcBef>
        <a:spcPct val="0"/>
      </a:spcBef>
      <a:spcAft>
        <a:spcPct val="0"/>
      </a:spcAft>
      <a:buFont typeface="Arial" panose="020B0604020202020204" pitchFamily="34" charset="0"/>
      <a:defRPr sz="1800"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fontAlgn="base">
      <a:lnSpc>
        <a:spcPct val="100000"/>
      </a:lnSpc>
      <a:spcBef>
        <a:spcPct val="0"/>
      </a:spcBef>
      <a:spcAft>
        <a:spcPct val="0"/>
      </a:spcAft>
      <a:buFont typeface="Arial" panose="020B0604020202020204" pitchFamily="34" charset="0"/>
      <a:defRPr sz="1800"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fontAlgn="base">
      <a:lnSpc>
        <a:spcPct val="100000"/>
      </a:lnSpc>
      <a:spcBef>
        <a:spcPct val="0"/>
      </a:spcBef>
      <a:spcAft>
        <a:spcPct val="0"/>
      </a:spcAft>
      <a:buFont typeface="Arial" panose="020B0604020202020204" pitchFamily="34" charset="0"/>
      <a:defRPr sz="1800"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fontAlgn="base">
      <a:lnSpc>
        <a:spcPct val="100000"/>
      </a:lnSpc>
      <a:spcBef>
        <a:spcPct val="0"/>
      </a:spcBef>
      <a:spcAft>
        <a:spcPct val="0"/>
      </a:spcAft>
      <a:buFont typeface="Arial" panose="020B0604020202020204" pitchFamily="34" charset="0"/>
      <a:defRPr sz="1800"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fontAlgn="base">
      <a:lnSpc>
        <a:spcPct val="100000"/>
      </a:lnSpc>
      <a:spcBef>
        <a:spcPct val="0"/>
      </a:spcBef>
      <a:spcAft>
        <a:spcPct val="0"/>
      </a:spcAft>
      <a:buFont typeface="Arial" panose="020B0604020202020204" pitchFamily="34" charset="0"/>
      <a:defRPr sz="1800"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fontAlgn="base">
      <a:lnSpc>
        <a:spcPct val="100000"/>
      </a:lnSpc>
      <a:spcBef>
        <a:spcPct val="0"/>
      </a:spcBef>
      <a:spcAft>
        <a:spcPct val="0"/>
      </a:spcAft>
      <a:buFont typeface="Arial" panose="020B0604020202020204" pitchFamily="34" charset="0"/>
      <a:defRPr sz="1800"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fontAlgn="base">
      <a:lnSpc>
        <a:spcPct val="100000"/>
      </a:lnSpc>
      <a:spcBef>
        <a:spcPct val="0"/>
      </a:spcBef>
      <a:spcAft>
        <a:spcPct val="0"/>
      </a:spcAft>
      <a:buFont typeface="Arial" panose="020B0604020202020204" pitchFamily="34" charset="0"/>
      <a:defRPr sz="1800"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1">
          <p15:clr>
            <a:srgbClr val="A4A3A4"/>
          </p15:clr>
        </p15:guide>
        <p15:guide id="2" pos="291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0099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varScale="1">
        <p:scale>
          <a:sx n="108" d="100"/>
          <a:sy n="108" d="100"/>
        </p:scale>
        <p:origin x="1704" y="114"/>
      </p:cViewPr>
      <p:guideLst>
        <p:guide orient="horz" pos="2161"/>
        <p:guide pos="2918"/>
      </p:guideLst>
    </p:cSldViewPr>
  </p:slideViewPr>
  <p:notesTextViewPr>
    <p:cViewPr>
      <p:scale>
        <a:sx n="1" d="1"/>
        <a:sy n="1" d="1"/>
      </p:scale>
      <p:origin x="0" y="0"/>
    </p:cViewPr>
  </p:notesTextViewPr>
  <p:gridSpacing cx="72005" cy="72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48704" name="页眉占位符 1"/>
          <p:cNvSpPr>
            <a:spLocks noGrp="1"/>
          </p:cNvSpPr>
          <p:nvPr>
            <p:ph type="hdr" sz="quarter"/>
          </p:nvPr>
        </p:nvSpPr>
        <p:spPr>
          <a:xfrm>
            <a:off x="0" y="0"/>
            <a:ext cx="2971800" cy="457200"/>
          </a:xfrm>
          <a:prstGeom prst="rect">
            <a:avLst/>
          </a:prstGeom>
          <a:noFill/>
          <a:ln w="9525">
            <a:noFill/>
          </a:ln>
        </p:spPr>
        <p:txBody>
          <a:bodyPr vert="horz"/>
          <a:lstStyle/>
          <a:p>
            <a:pPr lvl="0" algn="l" fontAlgn="base">
              <a:lnSpc>
                <a:spcPct val="100000"/>
              </a:lnSpc>
              <a:spcBef>
                <a:spcPct val="0"/>
              </a:spcBef>
              <a:spcAft>
                <a:spcPct val="0"/>
              </a:spcAft>
            </a:pPr>
            <a:endParaRPr sz="1200"/>
          </a:p>
        </p:txBody>
      </p:sp>
      <p:sp>
        <p:nvSpPr>
          <p:cNvPr id="1048705" name="日期占位符 2"/>
          <p:cNvSpPr>
            <a:spLocks noGrp="1"/>
          </p:cNvSpPr>
          <p:nvPr>
            <p:ph type="dt" idx="1"/>
          </p:nvPr>
        </p:nvSpPr>
        <p:spPr>
          <a:xfrm>
            <a:off x="3884613" y="0"/>
            <a:ext cx="2971800" cy="457200"/>
          </a:xfrm>
          <a:prstGeom prst="rect">
            <a:avLst/>
          </a:prstGeom>
          <a:noFill/>
          <a:ln w="9525">
            <a:noFill/>
          </a:ln>
        </p:spPr>
        <p:txBody>
          <a:bodyPr vert="horz"/>
          <a:lstStyle/>
          <a:p>
            <a:pPr lvl="0" algn="r" fontAlgn="base">
              <a:lnSpc>
                <a:spcPct val="100000"/>
              </a:lnSpc>
              <a:spcBef>
                <a:spcPct val="0"/>
              </a:spcBef>
              <a:spcAft>
                <a:spcPct val="0"/>
              </a:spcAft>
            </a:pPr>
            <a:fld id="{BB962C8B-B14F-4D97-AF65-F5344CB8AC3E}" type="datetime1">
              <a:rPr lang="zh-CN" altLang="en-US" dirty="0"/>
              <a:t>2023/8/20</a:t>
            </a:fld>
            <a:endParaRPr lang="zh-CN" altLang="en-US" sz="1200" dirty="0"/>
          </a:p>
        </p:txBody>
      </p:sp>
      <p:sp>
        <p:nvSpPr>
          <p:cNvPr id="1048706" name="幻灯片图像占位符 3"/>
          <p:cNvSpPr>
            <a:spLocks noGrp="1" noRot="1" noChangeAspect="1"/>
          </p:cNvSpPr>
          <p:nvPr>
            <p:ph type="sldImg" idx="2"/>
          </p:nvPr>
        </p:nvSpPr>
        <p:spPr>
          <a:xfrm>
            <a:off x="1143000" y="685800"/>
            <a:ext cx="4572000" cy="3429000"/>
          </a:xfrm>
          <a:prstGeom prst="rect">
            <a:avLst/>
          </a:prstGeom>
          <a:noFill/>
          <a:ln w="9525">
            <a:noFill/>
          </a:ln>
        </p:spPr>
      </p:sp>
      <p:sp>
        <p:nvSpPr>
          <p:cNvPr id="1048707" name="备注占位符 4"/>
          <p:cNvSpPr>
            <a:spLocks noGrp="1" noRot="1" noChangeAspect="1"/>
          </p:cNvSpPr>
          <p:nvPr/>
        </p:nvSpPr>
        <p:spPr>
          <a:xfrm>
            <a:off x="685800" y="4343400"/>
            <a:ext cx="5486400" cy="4114800"/>
          </a:xfrm>
          <a:prstGeom prst="rect">
            <a:avLst/>
          </a:prstGeom>
          <a:noFill/>
          <a:ln w="9525">
            <a:noFill/>
          </a:ln>
        </p:spPr>
        <p:txBody>
          <a:bodyPr vert="horz" anchor="ctr">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708" name="页脚占位符 5"/>
          <p:cNvSpPr>
            <a:spLocks noGrp="1"/>
          </p:cNvSpPr>
          <p:nvPr>
            <p:ph type="ftr" sz="quarter" idx="4"/>
          </p:nvPr>
        </p:nvSpPr>
        <p:spPr>
          <a:xfrm>
            <a:off x="0" y="8685213"/>
            <a:ext cx="2971800" cy="457200"/>
          </a:xfrm>
          <a:prstGeom prst="rect">
            <a:avLst/>
          </a:prstGeom>
          <a:noFill/>
          <a:ln w="9525">
            <a:noFill/>
          </a:ln>
        </p:spPr>
        <p:txBody>
          <a:bodyPr vert="horz" anchor="b"/>
          <a:lstStyle/>
          <a:p>
            <a:pPr lvl="0" algn="l" fontAlgn="base">
              <a:lnSpc>
                <a:spcPct val="100000"/>
              </a:lnSpc>
              <a:spcBef>
                <a:spcPct val="0"/>
              </a:spcBef>
              <a:spcAft>
                <a:spcPct val="0"/>
              </a:spcAft>
            </a:pPr>
            <a:endParaRPr sz="1200"/>
          </a:p>
        </p:txBody>
      </p:sp>
      <p:sp>
        <p:nvSpPr>
          <p:cNvPr id="1048709" name="灯片编号占位符 6"/>
          <p:cNvSpPr>
            <a:spLocks noGrp="1"/>
          </p:cNvSpPr>
          <p:nvPr>
            <p:ph type="sldNum" sz="quarter" idx="5"/>
          </p:nvPr>
        </p:nvSpPr>
        <p:spPr>
          <a:xfrm>
            <a:off x="3884613" y="8685213"/>
            <a:ext cx="2971800" cy="457200"/>
          </a:xfrm>
          <a:prstGeom prst="rect">
            <a:avLst/>
          </a:prstGeom>
          <a:noFill/>
          <a:ln w="9525">
            <a:noFill/>
          </a:ln>
        </p:spPr>
        <p:txBody>
          <a:bodyPr vert="horz" anchor="b"/>
          <a:lstStyle/>
          <a:p>
            <a:pPr lvl="0" algn="r" fontAlgn="base">
              <a:lnSpc>
                <a:spcPct val="100000"/>
              </a:lnSpc>
              <a:spcBef>
                <a:spcPct val="0"/>
              </a:spcBef>
              <a:spcAft>
                <a:spcPct val="0"/>
              </a:spcAft>
            </a:pPr>
            <a:fld id="{9A0DB2DC-4C9A-4742-B13C-FB6460FD3503}" type="slidenum">
              <a:rPr lang="zh-CN" altLang="en-US" dirty="0"/>
              <a:t>‹#›</a:t>
            </a:fld>
            <a:endParaRPr lang="zh-CN" altLang="en-US" sz="1200" dirty="0"/>
          </a:p>
        </p:txBody>
      </p:sp>
    </p:spTree>
  </p:cSld>
  <p:clrMap bg1="lt1" tx1="dk1" bg2="lt2" tx2="dk2" accent1="accent1" accent2="accent2" accent3="accent3" accent4="accent4" accent5="accent5" accent6="accent6" hlink="hlink" folHlink="folHlink"/>
  <p:hf hdr="0" ftr="0" dt="0"/>
  <p:notesStyle>
    <a:lvl1pPr lvl="0" defTabSz="0" fontAlgn="base">
      <a:defRPr sz="1200" kern="1200"/>
    </a:lvl1pPr>
    <a:lvl2pPr marL="0" lvl="1" indent="0" defTabSz="0" fontAlgn="base">
      <a:defRPr sz="1200" kern="1200"/>
    </a:lvl2pPr>
    <a:lvl3pPr marL="0" lvl="2" indent="0" defTabSz="0" fontAlgn="base">
      <a:defRPr sz="1200" kern="1200"/>
    </a:lvl3pPr>
    <a:lvl4pPr marL="0" lvl="3" indent="0" defTabSz="0" fontAlgn="base">
      <a:defRPr sz="1200" kern="1200"/>
    </a:lvl4pPr>
    <a:lvl5pPr marL="0" lvl="4" indent="0" defTabSz="0" fontAlgn="base">
      <a:defRPr sz="1200" kern="1200"/>
    </a:lvl5pPr>
    <a:lvl6pPr marL="2286000" lvl="5" indent="0" defTabSz="0" fontAlgn="base">
      <a:defRPr sz="1200" kern="1200"/>
    </a:lvl6pPr>
    <a:lvl7pPr marL="2743200" lvl="6" indent="0" defTabSz="0" fontAlgn="base">
      <a:defRPr sz="1200" kern="1200"/>
    </a:lvl7pPr>
    <a:lvl8pPr marL="3200400" lvl="7" indent="0" defTabSz="0" fontAlgn="base">
      <a:defRPr sz="1200" kern="1200"/>
    </a:lvl8pPr>
    <a:lvl9pPr marL="3657600" lvl="8" indent="0" defTabSz="0" fontAlgn="base">
      <a:defRPr sz="1200" kern="1200"/>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1" name="幻灯片图像占位符 1"/>
          <p:cNvSpPr>
            <a:spLocks noGrp="1" noRot="1" noChangeAspect="1"/>
          </p:cNvSpPr>
          <p:nvPr>
            <p:ph type="sldImg" idx="2"/>
          </p:nvPr>
        </p:nvSpPr>
        <p:spPr/>
      </p:sp>
      <p:sp>
        <p:nvSpPr>
          <p:cNvPr id="1048592" name="灯片编号占位符 2"/>
          <p:cNvSpPr>
            <a:spLocks noGrp="1"/>
          </p:cNvSpPr>
          <p:nvPr>
            <p:ph type="sldNum" sz="quarter" idx="5"/>
          </p:nvPr>
        </p:nvSpPr>
        <p:spPr/>
        <p:txBody>
          <a:bodyPr/>
          <a:lstStyle/>
          <a:p>
            <a:pPr lvl="0" algn="r" fontAlgn="base">
              <a:lnSpc>
                <a:spcPct val="100000"/>
              </a:lnSpc>
              <a:spcBef>
                <a:spcPct val="0"/>
              </a:spcBef>
              <a:spcAft>
                <a:spcPct val="0"/>
              </a:spcAft>
            </a:pPr>
            <a:fld id="{9A0DB2DC-4C9A-4742-B13C-FB6460FD3503}" type="slidenum">
              <a:rPr lang="zh-CN" altLang="en-US" dirty="0"/>
              <a:t>1</a:t>
            </a:fld>
            <a:endParaRPr lang="zh-CN" altLang="en-US" sz="1200" dirty="0"/>
          </a:p>
        </p:txBody>
      </p:sp>
      <p:sp>
        <p:nvSpPr>
          <p:cNvPr id="1048593" name="文本占位符 3"/>
          <p:cNvSpPr>
            <a:spLocks noGrp="1"/>
          </p:cNvSpPr>
          <p:nvPr>
            <p:ph type="body" sz="quarter"/>
          </p:nvPr>
        </p:nvSpPr>
        <p:spPr>
          <a:xfrm>
            <a:off x="662016" y="3931500"/>
            <a:ext cx="5296132" cy="3216682"/>
          </a:xfrm>
          <a:prstGeom prst="rect">
            <a:avLst/>
          </a:prstGeom>
        </p:spPr>
        <p:txBody>
          <a:bodyPr/>
          <a:lstStyle/>
          <a:p>
            <a:r>
              <a:rPr lang="zh-CN" altLang="en-US"/>
              <a:t>大家好，我是杭州盛泰开元名都的营销总监何雯雯，开元酒店集团作为一个杭州本土的民营企业，稳扎稳打</a:t>
            </a:r>
            <a:r>
              <a:rPr lang="en-US" altLang="zh-CN"/>
              <a:t>30</a:t>
            </a:r>
            <a:r>
              <a:rPr lang="zh-CN" altLang="en-US">
                <a:ea typeface="宋体" panose="02010600030101010101" pitchFamily="2" charset="-122"/>
              </a:rPr>
              <a:t>余年，</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7" name="幻灯片图像占位符 1"/>
          <p:cNvSpPr>
            <a:spLocks noGrp="1" noRot="1" noChangeAspect="1"/>
          </p:cNvSpPr>
          <p:nvPr>
            <p:ph type="sldImg" idx="2"/>
          </p:nvPr>
        </p:nvSpPr>
        <p:spPr/>
      </p:sp>
      <p:sp>
        <p:nvSpPr>
          <p:cNvPr id="1048628" name="灯片编号占位符 2"/>
          <p:cNvSpPr>
            <a:spLocks noGrp="1"/>
          </p:cNvSpPr>
          <p:nvPr>
            <p:ph type="sldNum" sz="quarter" idx="5"/>
          </p:nvPr>
        </p:nvSpPr>
        <p:spPr/>
        <p:txBody>
          <a:bodyPr/>
          <a:lstStyle/>
          <a:p>
            <a:pPr lvl="0" algn="r" fontAlgn="base">
              <a:lnSpc>
                <a:spcPct val="100000"/>
              </a:lnSpc>
              <a:spcBef>
                <a:spcPct val="0"/>
              </a:spcBef>
              <a:spcAft>
                <a:spcPct val="0"/>
              </a:spcAft>
            </a:pPr>
            <a:fld id="{9A0DB2DC-4C9A-4742-B13C-FB6460FD3503}" type="slidenum">
              <a:rPr lang="zh-CN" altLang="en-US" dirty="0"/>
              <a:t>15</a:t>
            </a:fld>
            <a:endParaRPr lang="zh-CN" altLang="en-US" sz="1200" dirty="0"/>
          </a:p>
        </p:txBody>
      </p:sp>
      <p:sp>
        <p:nvSpPr>
          <p:cNvPr id="1048629" name="文本占位符 3"/>
          <p:cNvSpPr>
            <a:spLocks noGrp="1"/>
          </p:cNvSpPr>
          <p:nvPr>
            <p:ph type="body" sz="quarter"/>
          </p:nvPr>
        </p:nvSpPr>
        <p:spPr>
          <a:xfrm>
            <a:off x="662016" y="3931500"/>
            <a:ext cx="5296132" cy="3216682"/>
          </a:xfrm>
          <a:prstGeom prst="rect">
            <a:avLst/>
          </a:prstGeom>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48583"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1048584"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1048585" name="日期占位符 3"/>
          <p:cNvSpPr>
            <a:spLocks noGrp="1"/>
          </p:cNvSpPr>
          <p:nvPr>
            <p:ph type="dt" sz="half" idx="10"/>
          </p:nvPr>
        </p:nvSpPr>
        <p:spPr/>
        <p:txBody>
          <a:bodyPr/>
          <a:lstStyle/>
          <a:p>
            <a:pPr lvl="0"/>
            <a:fld id="{BB962C8B-B14F-4D97-AF65-F5344CB8AC3E}" type="datetime1">
              <a:rPr lang="zh-CN" altLang="en-US" dirty="0">
                <a:ea typeface="宋体" panose="02010600030101010101" pitchFamily="2" charset="-122"/>
                <a:sym typeface="Century Gothic" charset="0"/>
              </a:rPr>
              <a:t>2023/8/20</a:t>
            </a:fld>
            <a:endParaRPr lang="zh-CN" altLang="en-US" dirty="0">
              <a:ea typeface="宋体" panose="02010600030101010101" pitchFamily="2" charset="-122"/>
              <a:sym typeface="Century Gothic" charset="0"/>
            </a:endParaRPr>
          </a:p>
        </p:txBody>
      </p:sp>
      <p:sp>
        <p:nvSpPr>
          <p:cNvPr id="1048586" name="页脚占位符 4"/>
          <p:cNvSpPr>
            <a:spLocks noGrp="1"/>
          </p:cNvSpPr>
          <p:nvPr>
            <p:ph type="ftr" sz="quarter" idx="11"/>
          </p:nvPr>
        </p:nvSpPr>
        <p:spPr/>
        <p:txBody>
          <a:bodyPr/>
          <a:lstStyle/>
          <a:p>
            <a:pPr lvl="0"/>
            <a:endParaRPr>
              <a:ea typeface="宋体" panose="02010600030101010101" pitchFamily="2" charset="-122"/>
              <a:sym typeface="Century Gothic" charset="0"/>
            </a:endParaRPr>
          </a:p>
        </p:txBody>
      </p:sp>
      <p:sp>
        <p:nvSpPr>
          <p:cNvPr id="1048587" name="灯片编号占位符 5"/>
          <p:cNvSpPr>
            <a:spLocks noGrp="1"/>
          </p:cNvSpPr>
          <p:nvPr>
            <p:ph type="sldNum" sz="quarter" idx="12"/>
          </p:nvPr>
        </p:nvSpPr>
        <p:spPr/>
        <p:txBody>
          <a:bodyPr/>
          <a:lstStyle/>
          <a:p>
            <a:pPr lvl="0"/>
            <a:fld id="{9A0DB2DC-4C9A-4742-B13C-FB6460FD3503}" type="slidenum">
              <a:rPr lang="zh-CN" altLang="en-US" dirty="0">
                <a:ea typeface="宋体" panose="02010600030101010101" pitchFamily="2" charset="-122"/>
                <a:sym typeface="Century Gothic" charset="0"/>
              </a:rPr>
              <a:t>‹#›</a:t>
            </a:fld>
            <a:endParaRPr lang="zh-CN" altLang="en-US" dirty="0">
              <a:ea typeface="宋体" panose="02010600030101010101" pitchFamily="2" charset="-122"/>
              <a:sym typeface="Century Gothic"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1048671" name="标题 1"/>
          <p:cNvSpPr>
            <a:spLocks noGrp="1"/>
          </p:cNvSpPr>
          <p:nvPr>
            <p:ph type="title"/>
          </p:nvPr>
        </p:nvSpPr>
        <p:spPr/>
        <p:txBody>
          <a:bodyPr/>
          <a:lstStyle/>
          <a:p>
            <a:r>
              <a:rPr lang="zh-CN" altLang="en-US" smtClean="0"/>
              <a:t>单击此处编辑母版标题样式</a:t>
            </a:r>
            <a:endParaRPr lang="zh-CN" altLang="en-US"/>
          </a:p>
        </p:txBody>
      </p:sp>
      <p:sp>
        <p:nvSpPr>
          <p:cNvPr id="1048672"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8673" name="日期占位符 3"/>
          <p:cNvSpPr>
            <a:spLocks noGrp="1"/>
          </p:cNvSpPr>
          <p:nvPr>
            <p:ph type="dt" sz="half" idx="10"/>
          </p:nvPr>
        </p:nvSpPr>
        <p:spPr/>
        <p:txBody>
          <a:bodyPr/>
          <a:lstStyle/>
          <a:p>
            <a:pPr lvl="0"/>
            <a:fld id="{BB962C8B-B14F-4D97-AF65-F5344CB8AC3E}" type="datetime1">
              <a:rPr lang="zh-CN" altLang="en-US" dirty="0">
                <a:ea typeface="宋体" panose="02010600030101010101" pitchFamily="2" charset="-122"/>
                <a:sym typeface="Century Gothic" charset="0"/>
              </a:rPr>
              <a:t>2023/8/20</a:t>
            </a:fld>
            <a:endParaRPr lang="zh-CN" altLang="en-US" dirty="0">
              <a:ea typeface="宋体" panose="02010600030101010101" pitchFamily="2" charset="-122"/>
              <a:sym typeface="Century Gothic" charset="0"/>
            </a:endParaRPr>
          </a:p>
        </p:txBody>
      </p:sp>
      <p:sp>
        <p:nvSpPr>
          <p:cNvPr id="1048674" name="页脚占位符 4"/>
          <p:cNvSpPr>
            <a:spLocks noGrp="1"/>
          </p:cNvSpPr>
          <p:nvPr>
            <p:ph type="ftr" sz="quarter" idx="11"/>
          </p:nvPr>
        </p:nvSpPr>
        <p:spPr/>
        <p:txBody>
          <a:bodyPr/>
          <a:lstStyle/>
          <a:p>
            <a:pPr lvl="0"/>
            <a:endParaRPr>
              <a:ea typeface="宋体" panose="02010600030101010101" pitchFamily="2" charset="-122"/>
              <a:sym typeface="Century Gothic" charset="0"/>
            </a:endParaRPr>
          </a:p>
        </p:txBody>
      </p:sp>
      <p:sp>
        <p:nvSpPr>
          <p:cNvPr id="1048675" name="灯片编号占位符 5"/>
          <p:cNvSpPr>
            <a:spLocks noGrp="1"/>
          </p:cNvSpPr>
          <p:nvPr>
            <p:ph type="sldNum" sz="quarter" idx="12"/>
          </p:nvPr>
        </p:nvSpPr>
        <p:spPr/>
        <p:txBody>
          <a:bodyPr/>
          <a:lstStyle/>
          <a:p>
            <a:pPr lvl="0"/>
            <a:fld id="{9A0DB2DC-4C9A-4742-B13C-FB6460FD3503}" type="slidenum">
              <a:rPr lang="zh-CN" altLang="en-US" dirty="0">
                <a:ea typeface="宋体" panose="02010600030101010101" pitchFamily="2" charset="-122"/>
                <a:sym typeface="Century Gothic" charset="0"/>
              </a:rPr>
              <a:t>‹#›</a:t>
            </a:fld>
            <a:endParaRPr lang="zh-CN" altLang="en-US" dirty="0">
              <a:ea typeface="宋体" panose="02010600030101010101" pitchFamily="2" charset="-122"/>
              <a:sym typeface="Century Gothic"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1048655" name="竖排标题 1"/>
          <p:cNvSpPr>
            <a:spLocks noGrp="1"/>
          </p:cNvSpPr>
          <p:nvPr>
            <p:ph type="title" orient="vert"/>
          </p:nvPr>
        </p:nvSpPr>
        <p:spPr>
          <a:xfrm>
            <a:off x="6685360" y="1123950"/>
            <a:ext cx="2228453" cy="5141913"/>
          </a:xfrm>
        </p:spPr>
        <p:txBody>
          <a:bodyPr vert="eaVert"/>
          <a:lstStyle/>
          <a:p>
            <a:r>
              <a:rPr lang="zh-CN" altLang="en-US" smtClean="0"/>
              <a:t>单击此处编辑母版标题样式</a:t>
            </a:r>
            <a:endParaRPr lang="zh-CN" altLang="en-US"/>
          </a:p>
        </p:txBody>
      </p:sp>
      <p:sp>
        <p:nvSpPr>
          <p:cNvPr id="1048656" name="竖排文字占位符 2"/>
          <p:cNvSpPr>
            <a:spLocks noGrp="1"/>
          </p:cNvSpPr>
          <p:nvPr>
            <p:ph type="body" orient="vert" idx="1"/>
          </p:nvPr>
        </p:nvSpPr>
        <p:spPr>
          <a:xfrm>
            <a:off x="0" y="1123950"/>
            <a:ext cx="6556174" cy="514191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8657" name="日期占位符 3"/>
          <p:cNvSpPr>
            <a:spLocks noGrp="1"/>
          </p:cNvSpPr>
          <p:nvPr>
            <p:ph type="dt" sz="half" idx="10"/>
          </p:nvPr>
        </p:nvSpPr>
        <p:spPr/>
        <p:txBody>
          <a:bodyPr/>
          <a:lstStyle/>
          <a:p>
            <a:pPr lvl="0"/>
            <a:fld id="{BB962C8B-B14F-4D97-AF65-F5344CB8AC3E}" type="datetime1">
              <a:rPr lang="zh-CN" altLang="en-US" dirty="0">
                <a:ea typeface="宋体" panose="02010600030101010101" pitchFamily="2" charset="-122"/>
                <a:sym typeface="Century Gothic" charset="0"/>
              </a:rPr>
              <a:t>2023/8/20</a:t>
            </a:fld>
            <a:endParaRPr lang="zh-CN" altLang="en-US" dirty="0">
              <a:ea typeface="宋体" panose="02010600030101010101" pitchFamily="2" charset="-122"/>
              <a:sym typeface="Century Gothic" charset="0"/>
            </a:endParaRPr>
          </a:p>
        </p:txBody>
      </p:sp>
      <p:sp>
        <p:nvSpPr>
          <p:cNvPr id="1048658" name="页脚占位符 4"/>
          <p:cNvSpPr>
            <a:spLocks noGrp="1"/>
          </p:cNvSpPr>
          <p:nvPr>
            <p:ph type="ftr" sz="quarter" idx="11"/>
          </p:nvPr>
        </p:nvSpPr>
        <p:spPr/>
        <p:txBody>
          <a:bodyPr/>
          <a:lstStyle/>
          <a:p>
            <a:pPr lvl="0"/>
            <a:endParaRPr>
              <a:ea typeface="宋体" panose="02010600030101010101" pitchFamily="2" charset="-122"/>
              <a:sym typeface="Century Gothic" charset="0"/>
            </a:endParaRPr>
          </a:p>
        </p:txBody>
      </p:sp>
      <p:sp>
        <p:nvSpPr>
          <p:cNvPr id="1048659" name="灯片编号占位符 5"/>
          <p:cNvSpPr>
            <a:spLocks noGrp="1"/>
          </p:cNvSpPr>
          <p:nvPr>
            <p:ph type="sldNum" sz="quarter" idx="12"/>
          </p:nvPr>
        </p:nvSpPr>
        <p:spPr/>
        <p:txBody>
          <a:bodyPr/>
          <a:lstStyle/>
          <a:p>
            <a:pPr lvl="0"/>
            <a:fld id="{9A0DB2DC-4C9A-4742-B13C-FB6460FD3503}" type="slidenum">
              <a:rPr lang="zh-CN" altLang="en-US" dirty="0">
                <a:ea typeface="宋体" panose="02010600030101010101" pitchFamily="2" charset="-122"/>
                <a:sym typeface="Century Gothic" charset="0"/>
              </a:rPr>
              <a:t>‹#›</a:t>
            </a:fld>
            <a:endParaRPr lang="zh-CN" altLang="en-US" dirty="0">
              <a:ea typeface="宋体" panose="02010600030101010101" pitchFamily="2" charset="-122"/>
              <a:sym typeface="Century Gothic"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048660" name="标题 1"/>
          <p:cNvSpPr>
            <a:spLocks noGrp="1"/>
          </p:cNvSpPr>
          <p:nvPr>
            <p:ph type="title"/>
          </p:nvPr>
        </p:nvSpPr>
        <p:spPr/>
        <p:txBody>
          <a:bodyPr/>
          <a:lstStyle/>
          <a:p>
            <a:r>
              <a:rPr lang="zh-CN" altLang="en-US" smtClean="0"/>
              <a:t>单击此处编辑母版标题样式</a:t>
            </a:r>
            <a:endParaRPr lang="zh-CN" altLang="en-US"/>
          </a:p>
        </p:txBody>
      </p:sp>
      <p:sp>
        <p:nvSpPr>
          <p:cNvPr id="1048661"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8662" name="日期占位符 3"/>
          <p:cNvSpPr>
            <a:spLocks noGrp="1"/>
          </p:cNvSpPr>
          <p:nvPr>
            <p:ph type="dt" sz="half" idx="10"/>
          </p:nvPr>
        </p:nvSpPr>
        <p:spPr/>
        <p:txBody>
          <a:bodyPr/>
          <a:lstStyle/>
          <a:p>
            <a:pPr lvl="0"/>
            <a:fld id="{BB962C8B-B14F-4D97-AF65-F5344CB8AC3E}" type="datetime1">
              <a:rPr lang="zh-CN" altLang="en-US" dirty="0">
                <a:ea typeface="宋体" panose="02010600030101010101" pitchFamily="2" charset="-122"/>
                <a:sym typeface="Century Gothic" charset="0"/>
              </a:rPr>
              <a:t>2023/8/20</a:t>
            </a:fld>
            <a:endParaRPr lang="zh-CN" altLang="en-US" dirty="0">
              <a:ea typeface="宋体" panose="02010600030101010101" pitchFamily="2" charset="-122"/>
              <a:sym typeface="Century Gothic" charset="0"/>
            </a:endParaRPr>
          </a:p>
        </p:txBody>
      </p:sp>
      <p:sp>
        <p:nvSpPr>
          <p:cNvPr id="1048663" name="页脚占位符 4"/>
          <p:cNvSpPr>
            <a:spLocks noGrp="1"/>
          </p:cNvSpPr>
          <p:nvPr>
            <p:ph type="ftr" sz="quarter" idx="11"/>
          </p:nvPr>
        </p:nvSpPr>
        <p:spPr/>
        <p:txBody>
          <a:bodyPr/>
          <a:lstStyle/>
          <a:p>
            <a:pPr lvl="0"/>
            <a:endParaRPr>
              <a:ea typeface="宋体" panose="02010600030101010101" pitchFamily="2" charset="-122"/>
              <a:sym typeface="Century Gothic" charset="0"/>
            </a:endParaRPr>
          </a:p>
        </p:txBody>
      </p:sp>
      <p:sp>
        <p:nvSpPr>
          <p:cNvPr id="1048664" name="灯片编号占位符 5"/>
          <p:cNvSpPr>
            <a:spLocks noGrp="1"/>
          </p:cNvSpPr>
          <p:nvPr>
            <p:ph type="sldNum" sz="quarter" idx="12"/>
          </p:nvPr>
        </p:nvSpPr>
        <p:spPr/>
        <p:txBody>
          <a:bodyPr/>
          <a:lstStyle/>
          <a:p>
            <a:pPr lvl="0"/>
            <a:fld id="{9A0DB2DC-4C9A-4742-B13C-FB6460FD3503}" type="slidenum">
              <a:rPr lang="zh-CN" altLang="en-US" dirty="0">
                <a:ea typeface="宋体" panose="02010600030101010101" pitchFamily="2" charset="-122"/>
                <a:sym typeface="Century Gothic" charset="0"/>
              </a:rPr>
              <a:t>‹#›</a:t>
            </a:fld>
            <a:endParaRPr lang="zh-CN" altLang="en-US" dirty="0">
              <a:ea typeface="宋体" panose="02010600030101010101" pitchFamily="2" charset="-122"/>
              <a:sym typeface="Century Gothic"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1048676"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1048677"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1048678" name="日期占位符 3"/>
          <p:cNvSpPr>
            <a:spLocks noGrp="1"/>
          </p:cNvSpPr>
          <p:nvPr>
            <p:ph type="dt" sz="half" idx="10"/>
          </p:nvPr>
        </p:nvSpPr>
        <p:spPr/>
        <p:txBody>
          <a:bodyPr/>
          <a:lstStyle/>
          <a:p>
            <a:pPr lvl="0"/>
            <a:fld id="{BB962C8B-B14F-4D97-AF65-F5344CB8AC3E}" type="datetime1">
              <a:rPr lang="zh-CN" altLang="en-US" dirty="0">
                <a:ea typeface="宋体" panose="02010600030101010101" pitchFamily="2" charset="-122"/>
                <a:sym typeface="Century Gothic" charset="0"/>
              </a:rPr>
              <a:t>2023/8/20</a:t>
            </a:fld>
            <a:endParaRPr lang="zh-CN" altLang="en-US" dirty="0">
              <a:ea typeface="宋体" panose="02010600030101010101" pitchFamily="2" charset="-122"/>
              <a:sym typeface="Century Gothic" charset="0"/>
            </a:endParaRPr>
          </a:p>
        </p:txBody>
      </p:sp>
      <p:sp>
        <p:nvSpPr>
          <p:cNvPr id="1048679" name="页脚占位符 4"/>
          <p:cNvSpPr>
            <a:spLocks noGrp="1"/>
          </p:cNvSpPr>
          <p:nvPr>
            <p:ph type="ftr" sz="quarter" idx="11"/>
          </p:nvPr>
        </p:nvSpPr>
        <p:spPr/>
        <p:txBody>
          <a:bodyPr/>
          <a:lstStyle/>
          <a:p>
            <a:pPr lvl="0"/>
            <a:endParaRPr>
              <a:ea typeface="宋体" panose="02010600030101010101" pitchFamily="2" charset="-122"/>
              <a:sym typeface="Century Gothic" charset="0"/>
            </a:endParaRPr>
          </a:p>
        </p:txBody>
      </p:sp>
      <p:sp>
        <p:nvSpPr>
          <p:cNvPr id="1048680" name="灯片编号占位符 5"/>
          <p:cNvSpPr>
            <a:spLocks noGrp="1"/>
          </p:cNvSpPr>
          <p:nvPr>
            <p:ph type="sldNum" sz="quarter" idx="12"/>
          </p:nvPr>
        </p:nvSpPr>
        <p:spPr/>
        <p:txBody>
          <a:bodyPr/>
          <a:lstStyle/>
          <a:p>
            <a:pPr lvl="0"/>
            <a:fld id="{9A0DB2DC-4C9A-4742-B13C-FB6460FD3503}" type="slidenum">
              <a:rPr lang="zh-CN" altLang="en-US" dirty="0">
                <a:ea typeface="宋体" panose="02010600030101010101" pitchFamily="2" charset="-122"/>
                <a:sym typeface="Century Gothic" charset="0"/>
              </a:rPr>
              <a:t>‹#›</a:t>
            </a:fld>
            <a:endParaRPr lang="zh-CN" altLang="en-US" dirty="0">
              <a:ea typeface="宋体" panose="02010600030101010101" pitchFamily="2" charset="-122"/>
              <a:sym typeface="Century Gothic"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048681" name="标题 1"/>
          <p:cNvSpPr>
            <a:spLocks noGrp="1"/>
          </p:cNvSpPr>
          <p:nvPr>
            <p:ph type="title"/>
          </p:nvPr>
        </p:nvSpPr>
        <p:spPr/>
        <p:txBody>
          <a:bodyPr/>
          <a:lstStyle/>
          <a:p>
            <a:r>
              <a:rPr lang="zh-CN" altLang="en-US" smtClean="0"/>
              <a:t>单击此处编辑母版标题样式</a:t>
            </a:r>
            <a:endParaRPr lang="zh-CN" altLang="en-US"/>
          </a:p>
        </p:txBody>
      </p:sp>
      <p:sp>
        <p:nvSpPr>
          <p:cNvPr id="1048682" name="内容占位符 2"/>
          <p:cNvSpPr>
            <a:spLocks noGrp="1"/>
          </p:cNvSpPr>
          <p:nvPr>
            <p:ph sz="half" idx="1"/>
          </p:nvPr>
        </p:nvSpPr>
        <p:spPr>
          <a:xfrm>
            <a:off x="1114425" y="2595563"/>
            <a:ext cx="3729133" cy="36703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8683" name="内容占位符 3"/>
          <p:cNvSpPr>
            <a:spLocks noGrp="1"/>
          </p:cNvSpPr>
          <p:nvPr>
            <p:ph sz="half" idx="2"/>
          </p:nvPr>
        </p:nvSpPr>
        <p:spPr>
          <a:xfrm>
            <a:off x="4995767" y="2595563"/>
            <a:ext cx="3729133" cy="36703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8684" name="日期占位符 4"/>
          <p:cNvSpPr>
            <a:spLocks noGrp="1"/>
          </p:cNvSpPr>
          <p:nvPr>
            <p:ph type="dt" sz="half" idx="10"/>
          </p:nvPr>
        </p:nvSpPr>
        <p:spPr/>
        <p:txBody>
          <a:bodyPr/>
          <a:lstStyle/>
          <a:p>
            <a:pPr lvl="0"/>
            <a:fld id="{BB962C8B-B14F-4D97-AF65-F5344CB8AC3E}" type="datetime1">
              <a:rPr lang="zh-CN" altLang="en-US" dirty="0">
                <a:ea typeface="宋体" panose="02010600030101010101" pitchFamily="2" charset="-122"/>
                <a:sym typeface="Century Gothic" charset="0"/>
              </a:rPr>
              <a:t>2023/8/20</a:t>
            </a:fld>
            <a:endParaRPr lang="zh-CN" altLang="en-US" dirty="0">
              <a:ea typeface="宋体" panose="02010600030101010101" pitchFamily="2" charset="-122"/>
              <a:sym typeface="Century Gothic" charset="0"/>
            </a:endParaRPr>
          </a:p>
        </p:txBody>
      </p:sp>
      <p:sp>
        <p:nvSpPr>
          <p:cNvPr id="1048685" name="页脚占位符 5"/>
          <p:cNvSpPr>
            <a:spLocks noGrp="1"/>
          </p:cNvSpPr>
          <p:nvPr>
            <p:ph type="ftr" sz="quarter" idx="11"/>
          </p:nvPr>
        </p:nvSpPr>
        <p:spPr/>
        <p:txBody>
          <a:bodyPr/>
          <a:lstStyle/>
          <a:p>
            <a:pPr lvl="0"/>
            <a:endParaRPr>
              <a:ea typeface="宋体" panose="02010600030101010101" pitchFamily="2" charset="-122"/>
              <a:sym typeface="Century Gothic" charset="0"/>
            </a:endParaRPr>
          </a:p>
        </p:txBody>
      </p:sp>
      <p:sp>
        <p:nvSpPr>
          <p:cNvPr id="1048686" name="灯片编号占位符 6"/>
          <p:cNvSpPr>
            <a:spLocks noGrp="1"/>
          </p:cNvSpPr>
          <p:nvPr>
            <p:ph type="sldNum" sz="quarter" idx="12"/>
          </p:nvPr>
        </p:nvSpPr>
        <p:spPr/>
        <p:txBody>
          <a:bodyPr/>
          <a:lstStyle/>
          <a:p>
            <a:pPr lvl="0"/>
            <a:fld id="{9A0DB2DC-4C9A-4742-B13C-FB6460FD3503}" type="slidenum">
              <a:rPr lang="zh-CN" altLang="en-US" dirty="0">
                <a:ea typeface="宋体" panose="02010600030101010101" pitchFamily="2" charset="-122"/>
                <a:sym typeface="Century Gothic" charset="0"/>
              </a:rPr>
              <a:t>‹#›</a:t>
            </a:fld>
            <a:endParaRPr lang="zh-CN" altLang="en-US" dirty="0">
              <a:ea typeface="宋体" panose="02010600030101010101" pitchFamily="2" charset="-122"/>
              <a:sym typeface="Century Gothic"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48687"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1048688"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p>
        </p:txBody>
      </p:sp>
      <p:sp>
        <p:nvSpPr>
          <p:cNvPr id="1048689"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8690"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p>
        </p:txBody>
      </p:sp>
      <p:sp>
        <p:nvSpPr>
          <p:cNvPr id="1048691"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8692" name="日期占位符 6"/>
          <p:cNvSpPr>
            <a:spLocks noGrp="1"/>
          </p:cNvSpPr>
          <p:nvPr>
            <p:ph type="dt" sz="half" idx="10"/>
          </p:nvPr>
        </p:nvSpPr>
        <p:spPr/>
        <p:txBody>
          <a:bodyPr/>
          <a:lstStyle/>
          <a:p>
            <a:pPr lvl="0"/>
            <a:fld id="{BB962C8B-B14F-4D97-AF65-F5344CB8AC3E}" type="datetime1">
              <a:rPr lang="zh-CN" altLang="en-US" dirty="0">
                <a:ea typeface="宋体" panose="02010600030101010101" pitchFamily="2" charset="-122"/>
                <a:sym typeface="Century Gothic" charset="0"/>
              </a:rPr>
              <a:t>2023/8/20</a:t>
            </a:fld>
            <a:endParaRPr lang="zh-CN" altLang="en-US" dirty="0">
              <a:ea typeface="宋体" panose="02010600030101010101" pitchFamily="2" charset="-122"/>
              <a:sym typeface="Century Gothic" charset="0"/>
            </a:endParaRPr>
          </a:p>
        </p:txBody>
      </p:sp>
      <p:sp>
        <p:nvSpPr>
          <p:cNvPr id="1048693" name="页脚占位符 7"/>
          <p:cNvSpPr>
            <a:spLocks noGrp="1"/>
          </p:cNvSpPr>
          <p:nvPr>
            <p:ph type="ftr" sz="quarter" idx="11"/>
          </p:nvPr>
        </p:nvSpPr>
        <p:spPr/>
        <p:txBody>
          <a:bodyPr/>
          <a:lstStyle/>
          <a:p>
            <a:pPr lvl="0"/>
            <a:endParaRPr>
              <a:ea typeface="宋体" panose="02010600030101010101" pitchFamily="2" charset="-122"/>
              <a:sym typeface="Century Gothic" charset="0"/>
            </a:endParaRPr>
          </a:p>
        </p:txBody>
      </p:sp>
      <p:sp>
        <p:nvSpPr>
          <p:cNvPr id="1048694" name="灯片编号占位符 8"/>
          <p:cNvSpPr>
            <a:spLocks noGrp="1"/>
          </p:cNvSpPr>
          <p:nvPr>
            <p:ph type="sldNum" sz="quarter" idx="12"/>
          </p:nvPr>
        </p:nvSpPr>
        <p:spPr/>
        <p:txBody>
          <a:bodyPr/>
          <a:lstStyle/>
          <a:p>
            <a:pPr lvl="0"/>
            <a:fld id="{9A0DB2DC-4C9A-4742-B13C-FB6460FD3503}" type="slidenum">
              <a:rPr lang="zh-CN" altLang="en-US" dirty="0">
                <a:ea typeface="宋体" panose="02010600030101010101" pitchFamily="2" charset="-122"/>
                <a:sym typeface="Century Gothic" charset="0"/>
              </a:rPr>
              <a:t>‹#›</a:t>
            </a:fld>
            <a:endParaRPr lang="zh-CN" altLang="en-US" dirty="0">
              <a:ea typeface="宋体" panose="02010600030101010101" pitchFamily="2" charset="-122"/>
              <a:sym typeface="Century Gothic"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048651" name="标题 1"/>
          <p:cNvSpPr>
            <a:spLocks noGrp="1"/>
          </p:cNvSpPr>
          <p:nvPr>
            <p:ph type="title"/>
          </p:nvPr>
        </p:nvSpPr>
        <p:spPr/>
        <p:txBody>
          <a:bodyPr/>
          <a:lstStyle/>
          <a:p>
            <a:r>
              <a:rPr lang="zh-CN" altLang="en-US" smtClean="0"/>
              <a:t>单击此处编辑母版标题样式</a:t>
            </a:r>
            <a:endParaRPr lang="zh-CN" altLang="en-US"/>
          </a:p>
        </p:txBody>
      </p:sp>
      <p:sp>
        <p:nvSpPr>
          <p:cNvPr id="1048652" name="日期占位符 2"/>
          <p:cNvSpPr>
            <a:spLocks noGrp="1"/>
          </p:cNvSpPr>
          <p:nvPr>
            <p:ph type="dt" sz="half" idx="10"/>
          </p:nvPr>
        </p:nvSpPr>
        <p:spPr/>
        <p:txBody>
          <a:bodyPr/>
          <a:lstStyle/>
          <a:p>
            <a:pPr lvl="0"/>
            <a:fld id="{BB962C8B-B14F-4D97-AF65-F5344CB8AC3E}" type="datetime1">
              <a:rPr lang="zh-CN" altLang="en-US" dirty="0">
                <a:ea typeface="宋体" panose="02010600030101010101" pitchFamily="2" charset="-122"/>
                <a:sym typeface="Century Gothic" charset="0"/>
              </a:rPr>
              <a:t>2023/8/20</a:t>
            </a:fld>
            <a:endParaRPr lang="zh-CN" altLang="en-US" dirty="0">
              <a:ea typeface="宋体" panose="02010600030101010101" pitchFamily="2" charset="-122"/>
              <a:sym typeface="Century Gothic" charset="0"/>
            </a:endParaRPr>
          </a:p>
        </p:txBody>
      </p:sp>
      <p:sp>
        <p:nvSpPr>
          <p:cNvPr id="1048653" name="页脚占位符 3"/>
          <p:cNvSpPr>
            <a:spLocks noGrp="1"/>
          </p:cNvSpPr>
          <p:nvPr>
            <p:ph type="ftr" sz="quarter" idx="11"/>
          </p:nvPr>
        </p:nvSpPr>
        <p:spPr/>
        <p:txBody>
          <a:bodyPr/>
          <a:lstStyle/>
          <a:p>
            <a:pPr lvl="0"/>
            <a:endParaRPr>
              <a:ea typeface="宋体" panose="02010600030101010101" pitchFamily="2" charset="-122"/>
              <a:sym typeface="Century Gothic" charset="0"/>
            </a:endParaRPr>
          </a:p>
        </p:txBody>
      </p:sp>
      <p:sp>
        <p:nvSpPr>
          <p:cNvPr id="1048654" name="灯片编号占位符 4"/>
          <p:cNvSpPr>
            <a:spLocks noGrp="1"/>
          </p:cNvSpPr>
          <p:nvPr>
            <p:ph type="sldNum" sz="quarter" idx="12"/>
          </p:nvPr>
        </p:nvSpPr>
        <p:spPr/>
        <p:txBody>
          <a:bodyPr/>
          <a:lstStyle/>
          <a:p>
            <a:pPr lvl="0"/>
            <a:fld id="{9A0DB2DC-4C9A-4742-B13C-FB6460FD3503}" type="slidenum">
              <a:rPr lang="zh-CN" altLang="en-US" dirty="0">
                <a:ea typeface="宋体" panose="02010600030101010101" pitchFamily="2" charset="-122"/>
                <a:sym typeface="Century Gothic" charset="0"/>
              </a:rPr>
              <a:t>‹#›</a:t>
            </a:fld>
            <a:endParaRPr lang="zh-CN" altLang="en-US" dirty="0">
              <a:ea typeface="宋体" panose="02010600030101010101" pitchFamily="2" charset="-122"/>
              <a:sym typeface="Century Gothic"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048695" name="日期占位符 1"/>
          <p:cNvSpPr>
            <a:spLocks noGrp="1"/>
          </p:cNvSpPr>
          <p:nvPr>
            <p:ph type="dt" sz="half" idx="10"/>
          </p:nvPr>
        </p:nvSpPr>
        <p:spPr/>
        <p:txBody>
          <a:bodyPr/>
          <a:lstStyle/>
          <a:p>
            <a:pPr lvl="0"/>
            <a:fld id="{BB962C8B-B14F-4D97-AF65-F5344CB8AC3E}" type="datetime1">
              <a:rPr lang="zh-CN" altLang="en-US" dirty="0">
                <a:ea typeface="宋体" panose="02010600030101010101" pitchFamily="2" charset="-122"/>
                <a:sym typeface="Century Gothic" charset="0"/>
              </a:rPr>
              <a:t>2023/8/20</a:t>
            </a:fld>
            <a:endParaRPr lang="zh-CN" altLang="en-US" dirty="0">
              <a:ea typeface="宋体" panose="02010600030101010101" pitchFamily="2" charset="-122"/>
              <a:sym typeface="Century Gothic" charset="0"/>
            </a:endParaRPr>
          </a:p>
        </p:txBody>
      </p:sp>
      <p:sp>
        <p:nvSpPr>
          <p:cNvPr id="1048696" name="页脚占位符 2"/>
          <p:cNvSpPr>
            <a:spLocks noGrp="1"/>
          </p:cNvSpPr>
          <p:nvPr>
            <p:ph type="ftr" sz="quarter" idx="11"/>
          </p:nvPr>
        </p:nvSpPr>
        <p:spPr/>
        <p:txBody>
          <a:bodyPr/>
          <a:lstStyle/>
          <a:p>
            <a:pPr lvl="0"/>
            <a:endParaRPr>
              <a:ea typeface="宋体" panose="02010600030101010101" pitchFamily="2" charset="-122"/>
              <a:sym typeface="Century Gothic" charset="0"/>
            </a:endParaRPr>
          </a:p>
        </p:txBody>
      </p:sp>
      <p:sp>
        <p:nvSpPr>
          <p:cNvPr id="1048697" name="灯片编号占位符 3"/>
          <p:cNvSpPr>
            <a:spLocks noGrp="1"/>
          </p:cNvSpPr>
          <p:nvPr>
            <p:ph type="sldNum" sz="quarter" idx="12"/>
          </p:nvPr>
        </p:nvSpPr>
        <p:spPr/>
        <p:txBody>
          <a:bodyPr/>
          <a:lstStyle/>
          <a:p>
            <a:pPr lvl="0"/>
            <a:fld id="{9A0DB2DC-4C9A-4742-B13C-FB6460FD3503}" type="slidenum">
              <a:rPr lang="zh-CN" altLang="en-US" dirty="0">
                <a:ea typeface="宋体" panose="02010600030101010101" pitchFamily="2" charset="-122"/>
                <a:sym typeface="Century Gothic" charset="0"/>
              </a:rPr>
              <a:t>‹#›</a:t>
            </a:fld>
            <a:endParaRPr lang="zh-CN" altLang="en-US" dirty="0">
              <a:ea typeface="宋体" panose="02010600030101010101" pitchFamily="2" charset="-122"/>
              <a:sym typeface="Century Gothic"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1048698"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1048699"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8700"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1048701" name="日期占位符 4"/>
          <p:cNvSpPr>
            <a:spLocks noGrp="1"/>
          </p:cNvSpPr>
          <p:nvPr>
            <p:ph type="dt" sz="half" idx="10"/>
          </p:nvPr>
        </p:nvSpPr>
        <p:spPr/>
        <p:txBody>
          <a:bodyPr/>
          <a:lstStyle/>
          <a:p>
            <a:pPr lvl="0"/>
            <a:fld id="{BB962C8B-B14F-4D97-AF65-F5344CB8AC3E}" type="datetime1">
              <a:rPr lang="zh-CN" altLang="en-US" dirty="0">
                <a:ea typeface="宋体" panose="02010600030101010101" pitchFamily="2" charset="-122"/>
                <a:sym typeface="Century Gothic" charset="0"/>
              </a:rPr>
              <a:t>2023/8/20</a:t>
            </a:fld>
            <a:endParaRPr lang="zh-CN" altLang="en-US" dirty="0">
              <a:ea typeface="宋体" panose="02010600030101010101" pitchFamily="2" charset="-122"/>
              <a:sym typeface="Century Gothic" charset="0"/>
            </a:endParaRPr>
          </a:p>
        </p:txBody>
      </p:sp>
      <p:sp>
        <p:nvSpPr>
          <p:cNvPr id="1048702" name="页脚占位符 5"/>
          <p:cNvSpPr>
            <a:spLocks noGrp="1"/>
          </p:cNvSpPr>
          <p:nvPr>
            <p:ph type="ftr" sz="quarter" idx="11"/>
          </p:nvPr>
        </p:nvSpPr>
        <p:spPr/>
        <p:txBody>
          <a:bodyPr/>
          <a:lstStyle/>
          <a:p>
            <a:pPr lvl="0"/>
            <a:endParaRPr>
              <a:ea typeface="宋体" panose="02010600030101010101" pitchFamily="2" charset="-122"/>
              <a:sym typeface="Century Gothic" charset="0"/>
            </a:endParaRPr>
          </a:p>
        </p:txBody>
      </p:sp>
      <p:sp>
        <p:nvSpPr>
          <p:cNvPr id="1048703" name="灯片编号占位符 6"/>
          <p:cNvSpPr>
            <a:spLocks noGrp="1"/>
          </p:cNvSpPr>
          <p:nvPr>
            <p:ph type="sldNum" sz="quarter" idx="12"/>
          </p:nvPr>
        </p:nvSpPr>
        <p:spPr/>
        <p:txBody>
          <a:bodyPr/>
          <a:lstStyle/>
          <a:p>
            <a:pPr lvl="0"/>
            <a:fld id="{9A0DB2DC-4C9A-4742-B13C-FB6460FD3503}" type="slidenum">
              <a:rPr lang="zh-CN" altLang="en-US" dirty="0">
                <a:ea typeface="宋体" panose="02010600030101010101" pitchFamily="2" charset="-122"/>
                <a:sym typeface="Century Gothic" charset="0"/>
              </a:rPr>
              <a:t>‹#›</a:t>
            </a:fld>
            <a:endParaRPr lang="zh-CN" altLang="en-US" dirty="0">
              <a:ea typeface="宋体" panose="02010600030101010101" pitchFamily="2" charset="-122"/>
              <a:sym typeface="Century Gothic"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1048665"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1048666"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1048667"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p>
        </p:txBody>
      </p:sp>
      <p:sp>
        <p:nvSpPr>
          <p:cNvPr id="1048668" name="日期占位符 4"/>
          <p:cNvSpPr>
            <a:spLocks noGrp="1"/>
          </p:cNvSpPr>
          <p:nvPr>
            <p:ph type="dt" sz="half" idx="10"/>
          </p:nvPr>
        </p:nvSpPr>
        <p:spPr/>
        <p:txBody>
          <a:bodyPr/>
          <a:lstStyle/>
          <a:p>
            <a:pPr lvl="0"/>
            <a:fld id="{BB962C8B-B14F-4D97-AF65-F5344CB8AC3E}" type="datetime1">
              <a:rPr lang="zh-CN" altLang="en-US" dirty="0">
                <a:ea typeface="宋体" panose="02010600030101010101" pitchFamily="2" charset="-122"/>
                <a:sym typeface="Century Gothic" charset="0"/>
              </a:rPr>
              <a:t>2023/8/20</a:t>
            </a:fld>
            <a:endParaRPr lang="zh-CN" altLang="en-US" dirty="0">
              <a:ea typeface="宋体" panose="02010600030101010101" pitchFamily="2" charset="-122"/>
              <a:sym typeface="Century Gothic" charset="0"/>
            </a:endParaRPr>
          </a:p>
        </p:txBody>
      </p:sp>
      <p:sp>
        <p:nvSpPr>
          <p:cNvPr id="1048669" name="页脚占位符 5"/>
          <p:cNvSpPr>
            <a:spLocks noGrp="1"/>
          </p:cNvSpPr>
          <p:nvPr>
            <p:ph type="ftr" sz="quarter" idx="11"/>
          </p:nvPr>
        </p:nvSpPr>
        <p:spPr/>
        <p:txBody>
          <a:bodyPr/>
          <a:lstStyle/>
          <a:p>
            <a:pPr lvl="0"/>
            <a:endParaRPr>
              <a:ea typeface="宋体" panose="02010600030101010101" pitchFamily="2" charset="-122"/>
              <a:sym typeface="Century Gothic" charset="0"/>
            </a:endParaRPr>
          </a:p>
        </p:txBody>
      </p:sp>
      <p:sp>
        <p:nvSpPr>
          <p:cNvPr id="1048670" name="灯片编号占位符 6"/>
          <p:cNvSpPr>
            <a:spLocks noGrp="1"/>
          </p:cNvSpPr>
          <p:nvPr>
            <p:ph type="sldNum" sz="quarter" idx="12"/>
          </p:nvPr>
        </p:nvSpPr>
        <p:spPr/>
        <p:txBody>
          <a:bodyPr/>
          <a:lstStyle/>
          <a:p>
            <a:pPr lvl="0"/>
            <a:fld id="{9A0DB2DC-4C9A-4742-B13C-FB6460FD3503}" type="slidenum">
              <a:rPr lang="zh-CN" altLang="en-US" dirty="0">
                <a:ea typeface="宋体" panose="02010600030101010101" pitchFamily="2" charset="-122"/>
                <a:sym typeface="Century Gothic" charset="0"/>
              </a:rPr>
              <a:t>‹#›</a:t>
            </a:fld>
            <a:endParaRPr lang="zh-CN" altLang="en-US" dirty="0">
              <a:ea typeface="宋体" panose="02010600030101010101" pitchFamily="2" charset="-122"/>
              <a:sym typeface="Century Gothic"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0" y="1123950"/>
            <a:ext cx="8913813" cy="914400"/>
          </a:xfrm>
          <a:prstGeom prst="rect">
            <a:avLst/>
          </a:prstGeom>
          <a:solidFill>
            <a:schemeClr val="tx2"/>
          </a:solidFill>
          <a:ln w="9525">
            <a:noFill/>
          </a:ln>
        </p:spPr>
        <p:txBody>
          <a:bodyPr vert="horz" wrap="square" lIns="1188720" rIns="274320" anchor="ctr"/>
          <a:lstStyle/>
          <a:p>
            <a:pPr lvl="0"/>
            <a:r>
              <a:rPr lang="zh-CN" altLang="en-US"/>
              <a:t>单击此处编辑母版标题样式</a:t>
            </a:r>
          </a:p>
        </p:txBody>
      </p:sp>
      <p:sp>
        <p:nvSpPr>
          <p:cNvPr id="1048577" name="Text Placeholder 2"/>
          <p:cNvSpPr>
            <a:spLocks noGrp="1"/>
          </p:cNvSpPr>
          <p:nvPr>
            <p:ph type="body" idx="1"/>
          </p:nvPr>
        </p:nvSpPr>
        <p:spPr>
          <a:xfrm>
            <a:off x="1114425" y="2595563"/>
            <a:ext cx="7610475" cy="3670300"/>
          </a:xfrm>
          <a:prstGeom prst="rect">
            <a:avLst/>
          </a:prstGeom>
          <a:noFill/>
          <a:ln w="9525">
            <a:noFill/>
          </a:ln>
        </p:spPr>
        <p:txBody>
          <a:bodyPr vert="horz" wrap="square" ancho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1048578" name="Date Placeholder 3"/>
          <p:cNvSpPr>
            <a:spLocks noGrp="1"/>
          </p:cNvSpPr>
          <p:nvPr>
            <p:ph type="dt" sz="half" idx="2"/>
          </p:nvPr>
        </p:nvSpPr>
        <p:spPr>
          <a:xfrm>
            <a:off x="6580188" y="188913"/>
            <a:ext cx="2133600" cy="365125"/>
          </a:xfrm>
          <a:prstGeom prst="rect">
            <a:avLst/>
          </a:prstGeom>
          <a:noFill/>
          <a:ln w="9525">
            <a:noFill/>
          </a:ln>
        </p:spPr>
        <p:txBody>
          <a:bodyPr vert="horz" wrap="square" anchor="ctr"/>
          <a:lstStyle>
            <a:lvl1pPr algn="r">
              <a:defRPr sz="1000">
                <a:solidFill>
                  <a:srgbClr val="595959"/>
                </a:solidFill>
                <a:latin typeface="Century Gothic" charset="0"/>
              </a:defRPr>
            </a:lvl1pPr>
          </a:lstStyle>
          <a:p>
            <a:pPr lvl="0"/>
            <a:fld id="{BB962C8B-B14F-4D97-AF65-F5344CB8AC3E}" type="datetime1">
              <a:rPr lang="zh-CN" altLang="en-US" dirty="0">
                <a:ea typeface="宋体" panose="02010600030101010101" pitchFamily="2" charset="-122"/>
                <a:sym typeface="Century Gothic" charset="0"/>
              </a:rPr>
              <a:t>2023/8/20</a:t>
            </a:fld>
            <a:endParaRPr lang="zh-CN" altLang="en-US" dirty="0">
              <a:ea typeface="宋体" panose="02010600030101010101" pitchFamily="2" charset="-122"/>
              <a:sym typeface="Century Gothic" charset="0"/>
            </a:endParaRPr>
          </a:p>
        </p:txBody>
      </p:sp>
      <p:sp>
        <p:nvSpPr>
          <p:cNvPr id="1048579" name="Footer Placeholder 4"/>
          <p:cNvSpPr>
            <a:spLocks noGrp="1"/>
          </p:cNvSpPr>
          <p:nvPr>
            <p:ph type="ftr" sz="quarter" idx="3"/>
          </p:nvPr>
        </p:nvSpPr>
        <p:spPr>
          <a:xfrm>
            <a:off x="1120775" y="188913"/>
            <a:ext cx="2895600" cy="365125"/>
          </a:xfrm>
          <a:prstGeom prst="rect">
            <a:avLst/>
          </a:prstGeom>
          <a:noFill/>
          <a:ln w="9525">
            <a:noFill/>
          </a:ln>
        </p:spPr>
        <p:txBody>
          <a:bodyPr vert="horz" wrap="square" anchor="ctr"/>
          <a:lstStyle>
            <a:lvl1pPr>
              <a:defRPr sz="1000">
                <a:solidFill>
                  <a:srgbClr val="595959"/>
                </a:solidFill>
                <a:latin typeface="Century Gothic" charset="0"/>
              </a:defRPr>
            </a:lvl1pPr>
          </a:lstStyle>
          <a:p>
            <a:pPr lvl="0"/>
            <a:endParaRPr>
              <a:ea typeface="宋体" panose="02010600030101010101" pitchFamily="2" charset="-122"/>
              <a:sym typeface="Century Gothic" charset="0"/>
            </a:endParaRPr>
          </a:p>
        </p:txBody>
      </p:sp>
      <p:sp>
        <p:nvSpPr>
          <p:cNvPr id="1048580" name="Slide Number Placeholder 5"/>
          <p:cNvSpPr>
            <a:spLocks noGrp="1"/>
          </p:cNvSpPr>
          <p:nvPr>
            <p:ph type="sldNum" sz="quarter" idx="4"/>
          </p:nvPr>
        </p:nvSpPr>
        <p:spPr>
          <a:xfrm>
            <a:off x="8789988" y="6569075"/>
            <a:ext cx="457200" cy="365125"/>
          </a:xfrm>
          <a:prstGeom prst="rect">
            <a:avLst/>
          </a:prstGeom>
          <a:noFill/>
          <a:ln w="9525">
            <a:noFill/>
          </a:ln>
        </p:spPr>
        <p:txBody>
          <a:bodyPr vert="horz" wrap="square" anchor="ctr"/>
          <a:lstStyle>
            <a:lvl1pPr algn="ctr">
              <a:defRPr sz="800">
                <a:solidFill>
                  <a:srgbClr val="595959"/>
                </a:solidFill>
                <a:latin typeface="Century Gothic" charset="0"/>
              </a:defRPr>
            </a:lvl1pPr>
          </a:lstStyle>
          <a:p>
            <a:pPr lvl="0"/>
            <a:fld id="{9A0DB2DC-4C9A-4742-B13C-FB6460FD3503}" type="slidenum">
              <a:rPr lang="zh-CN" altLang="en-US" dirty="0">
                <a:ea typeface="宋体" panose="02010600030101010101" pitchFamily="2" charset="-122"/>
                <a:sym typeface="Century Gothic" charset="0"/>
              </a:rPr>
              <a:t>‹#›</a:t>
            </a:fld>
            <a:endParaRPr lang="zh-CN" altLang="en-US" dirty="0">
              <a:ea typeface="宋体" panose="02010600030101010101" pitchFamily="2" charset="-122"/>
              <a:sym typeface="Century Gothic" charset="0"/>
            </a:endParaRPr>
          </a:p>
        </p:txBody>
      </p:sp>
      <p:sp>
        <p:nvSpPr>
          <p:cNvPr id="1048581" name="Rectangle 6"/>
          <p:cNvSpPr/>
          <p:nvPr/>
        </p:nvSpPr>
        <p:spPr>
          <a:xfrm>
            <a:off x="914400" y="0"/>
            <a:ext cx="7999413" cy="182563"/>
          </a:xfrm>
          <a:prstGeom prst="rect">
            <a:avLst/>
          </a:prstGeom>
          <a:solidFill>
            <a:srgbClr val="DBE2E6"/>
          </a:solidFill>
          <a:ln w="9525">
            <a:noFill/>
          </a:ln>
        </p:spPr>
        <p:txBody>
          <a:bodyPr anchor="ctr"/>
          <a:lstStyle/>
          <a:p>
            <a:pPr lvl="0" algn="ctr" fontAlgn="base">
              <a:lnSpc>
                <a:spcPct val="100000"/>
              </a:lnSpc>
              <a:spcBef>
                <a:spcPct val="0"/>
              </a:spcBef>
              <a:spcAft>
                <a:spcPct val="0"/>
              </a:spcAft>
            </a:pPr>
            <a:endParaRPr sz="1800">
              <a:solidFill>
                <a:srgbClr val="FFFFFF"/>
              </a:solidFill>
              <a:ea typeface="宋体" panose="02010600030101010101" pitchFamily="2" charset="-122"/>
            </a:endParaRPr>
          </a:p>
        </p:txBody>
      </p:sp>
      <p:sp>
        <p:nvSpPr>
          <p:cNvPr id="1048582" name="Rectangle 7"/>
          <p:cNvSpPr/>
          <p:nvPr/>
        </p:nvSpPr>
        <p:spPr>
          <a:xfrm>
            <a:off x="914400" y="6675438"/>
            <a:ext cx="7999413" cy="182562"/>
          </a:xfrm>
          <a:prstGeom prst="rect">
            <a:avLst/>
          </a:prstGeom>
          <a:solidFill>
            <a:srgbClr val="E7ECEE"/>
          </a:solidFill>
          <a:ln w="9525">
            <a:noFill/>
          </a:ln>
        </p:spPr>
        <p:txBody>
          <a:bodyPr anchor="ctr"/>
          <a:lstStyle/>
          <a:p>
            <a:pPr lvl="0" algn="ctr" fontAlgn="base">
              <a:lnSpc>
                <a:spcPct val="100000"/>
              </a:lnSpc>
              <a:spcBef>
                <a:spcPct val="0"/>
              </a:spcBef>
              <a:spcAft>
                <a:spcPct val="0"/>
              </a:spcAft>
            </a:pPr>
            <a:endParaRPr sz="1800">
              <a:solidFill>
                <a:srgbClr val="FFFFFF"/>
              </a:solidFill>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l" eaLnBrk="1" latinLnBrk="0" hangingPunct="1">
        <a:lnSpc>
          <a:spcPct val="100000"/>
        </a:lnSpc>
        <a:spcBef>
          <a:spcPct val="0"/>
        </a:spcBef>
        <a:spcAft>
          <a:spcPct val="0"/>
        </a:spcAft>
        <a:buNone/>
        <a:defRPr sz="3600" kern="1200">
          <a:solidFill>
            <a:schemeClr val="bg1"/>
          </a:solidFill>
          <a:latin typeface="+mj-lt"/>
          <a:ea typeface="+mj-ea"/>
          <a:cs typeface="+mj-cs"/>
          <a:sym typeface="Century Gothic" charset="0"/>
        </a:defRPr>
      </a:lvl1pPr>
    </p:titleStyle>
    <p:bodyStyle>
      <a:lvl1pPr marL="342900" lvl="0" indent="-342900" algn="l" defTabSz="0" eaLnBrk="1" fontAlgn="base" latinLnBrk="0" hangingPunct="1">
        <a:lnSpc>
          <a:spcPct val="100000"/>
        </a:lnSpc>
        <a:spcBef>
          <a:spcPts val="2000"/>
        </a:spcBef>
        <a:spcAft>
          <a:spcPct val="0"/>
        </a:spcAft>
        <a:buClr>
          <a:schemeClr val="accent1"/>
        </a:buClr>
        <a:buFont typeface="Wingdings 2" panose="05020102010507070707" pitchFamily="2" charset="2"/>
        <a:buChar char=""/>
        <a:defRPr sz="2000" kern="1200">
          <a:solidFill>
            <a:srgbClr val="595959"/>
          </a:solidFill>
          <a:latin typeface="+mn-lt"/>
          <a:ea typeface="+mn-ea"/>
          <a:cs typeface="+mn-cs"/>
          <a:sym typeface="Century Gothic" charset="0"/>
        </a:defRPr>
      </a:lvl1pPr>
      <a:lvl2pPr marL="685800" lvl="1" indent="-336550" algn="l" defTabSz="0" eaLnBrk="1" fontAlgn="base" latinLnBrk="0" hangingPunct="1">
        <a:lnSpc>
          <a:spcPct val="100000"/>
        </a:lnSpc>
        <a:spcBef>
          <a:spcPts val="600"/>
        </a:spcBef>
        <a:spcAft>
          <a:spcPct val="0"/>
        </a:spcAft>
        <a:buClr>
          <a:srgbClr val="712D1C"/>
        </a:buClr>
        <a:buFont typeface="Wingdings 2" panose="05020102010507070707" pitchFamily="2" charset="2"/>
        <a:buChar char=""/>
        <a:defRPr sz="1800" kern="1200">
          <a:solidFill>
            <a:srgbClr val="595959"/>
          </a:solidFill>
          <a:latin typeface="Century Gothic" charset="0"/>
          <a:ea typeface="宋体" panose="02010600030101010101" pitchFamily="2" charset="-122"/>
          <a:cs typeface="+mn-cs"/>
          <a:sym typeface="Century Gothic" charset="0"/>
        </a:defRPr>
      </a:lvl2pPr>
      <a:lvl3pPr marL="1035050" lvl="2" indent="-349250" algn="l" defTabSz="0" eaLnBrk="1" fontAlgn="base" latinLnBrk="0" hangingPunct="1">
        <a:lnSpc>
          <a:spcPct val="100000"/>
        </a:lnSpc>
        <a:spcBef>
          <a:spcPts val="600"/>
        </a:spcBef>
        <a:spcAft>
          <a:spcPct val="0"/>
        </a:spcAft>
        <a:buClr>
          <a:schemeClr val="accent1"/>
        </a:buClr>
        <a:buFont typeface="Wingdings 2" panose="05020102010507070707" pitchFamily="2" charset="2"/>
        <a:buChar char=""/>
        <a:defRPr sz="1800" kern="1200">
          <a:solidFill>
            <a:srgbClr val="595959"/>
          </a:solidFill>
          <a:latin typeface="Century Gothic" charset="0"/>
          <a:ea typeface="宋体" panose="02010600030101010101" pitchFamily="2" charset="-122"/>
          <a:cs typeface="+mn-cs"/>
          <a:sym typeface="Century Gothic" charset="0"/>
        </a:defRPr>
      </a:lvl3pPr>
      <a:lvl4pPr marL="1371600" lvl="3" indent="-336550" algn="l" defTabSz="0" eaLnBrk="1" fontAlgn="base" latinLnBrk="0" hangingPunct="1">
        <a:lnSpc>
          <a:spcPct val="100000"/>
        </a:lnSpc>
        <a:spcBef>
          <a:spcPts val="600"/>
        </a:spcBef>
        <a:spcAft>
          <a:spcPct val="0"/>
        </a:spcAft>
        <a:buClr>
          <a:srgbClr val="712D1C"/>
        </a:buClr>
        <a:buFont typeface="Wingdings 2" panose="05020102010507070707" pitchFamily="2" charset="2"/>
        <a:buChar char=""/>
        <a:defRPr sz="1800" kern="1200">
          <a:solidFill>
            <a:srgbClr val="595959"/>
          </a:solidFill>
          <a:latin typeface="Century Gothic" charset="0"/>
          <a:ea typeface="宋体" panose="02010600030101010101" pitchFamily="2" charset="-122"/>
          <a:cs typeface="+mn-cs"/>
          <a:sym typeface="Century Gothic" charset="0"/>
        </a:defRPr>
      </a:lvl4pPr>
      <a:lvl5pPr marL="1720850" lvl="4" indent="-349250" algn="l" defTabSz="0" eaLnBrk="1" fontAlgn="base" latinLnBrk="0" hangingPunct="1">
        <a:lnSpc>
          <a:spcPct val="100000"/>
        </a:lnSpc>
        <a:spcBef>
          <a:spcPts val="600"/>
        </a:spcBef>
        <a:spcAft>
          <a:spcPct val="0"/>
        </a:spcAft>
        <a:buClr>
          <a:schemeClr val="accent1"/>
        </a:buClr>
        <a:buFont typeface="Wingdings 2" panose="05020102010507070707" pitchFamily="2" charset="2"/>
        <a:buChar char=""/>
        <a:defRPr sz="1800" kern="1200">
          <a:solidFill>
            <a:srgbClr val="595959"/>
          </a:solidFill>
          <a:latin typeface="Century Gothic" charset="0"/>
          <a:ea typeface="宋体" panose="02010600030101010101" pitchFamily="2" charset="-122"/>
          <a:cs typeface="+mn-cs"/>
          <a:sym typeface="Century Gothic" charset="0"/>
        </a:defRPr>
      </a:lvl5pPr>
      <a:lvl6pPr marL="2514600" lvl="5" indent="-228600" algn="l" defTabSz="0" eaLnBrk="1" fontAlgn="base" latinLnBrk="0" hangingPunct="1">
        <a:lnSpc>
          <a:spcPct val="100000"/>
        </a:lnSpc>
        <a:spcBef>
          <a:spcPts val="600"/>
        </a:spcBef>
        <a:spcAft>
          <a:spcPct val="0"/>
        </a:spcAft>
        <a:buClr>
          <a:schemeClr val="accent1"/>
        </a:buClr>
        <a:buFont typeface="Wingdings 2" panose="05020102010507070707" pitchFamily="2" charset="2"/>
        <a:buChar char=""/>
        <a:defRPr sz="1800" kern="1200">
          <a:solidFill>
            <a:srgbClr val="595959"/>
          </a:solidFill>
          <a:latin typeface="Century Gothic" charset="0"/>
          <a:ea typeface="宋体" panose="02010600030101010101" pitchFamily="2" charset="-122"/>
          <a:cs typeface="+mn-cs"/>
          <a:sym typeface="Century Gothic" charset="0"/>
        </a:defRPr>
      </a:lvl6pPr>
      <a:lvl7pPr marL="2971800" lvl="6" indent="-228600" algn="l" defTabSz="0" eaLnBrk="1" fontAlgn="base" latinLnBrk="0" hangingPunct="1">
        <a:lnSpc>
          <a:spcPct val="100000"/>
        </a:lnSpc>
        <a:spcBef>
          <a:spcPts val="600"/>
        </a:spcBef>
        <a:spcAft>
          <a:spcPct val="0"/>
        </a:spcAft>
        <a:buClr>
          <a:schemeClr val="accent1"/>
        </a:buClr>
        <a:buFont typeface="Wingdings 2" panose="05020102010507070707" pitchFamily="2" charset="2"/>
        <a:buChar char=""/>
        <a:defRPr sz="1800" kern="1200">
          <a:solidFill>
            <a:srgbClr val="595959"/>
          </a:solidFill>
          <a:latin typeface="Century Gothic" charset="0"/>
          <a:ea typeface="宋体" panose="02010600030101010101" pitchFamily="2" charset="-122"/>
          <a:cs typeface="+mn-cs"/>
          <a:sym typeface="Century Gothic" charset="0"/>
        </a:defRPr>
      </a:lvl7pPr>
      <a:lvl8pPr marL="3429000" lvl="7" indent="-228600" algn="l" defTabSz="0" eaLnBrk="1" fontAlgn="base" latinLnBrk="0" hangingPunct="1">
        <a:lnSpc>
          <a:spcPct val="100000"/>
        </a:lnSpc>
        <a:spcBef>
          <a:spcPts val="600"/>
        </a:spcBef>
        <a:spcAft>
          <a:spcPct val="0"/>
        </a:spcAft>
        <a:buClr>
          <a:schemeClr val="accent1"/>
        </a:buClr>
        <a:buFont typeface="Wingdings 2" panose="05020102010507070707" pitchFamily="2" charset="2"/>
        <a:buChar char=""/>
        <a:defRPr sz="1800" kern="1200">
          <a:solidFill>
            <a:srgbClr val="595959"/>
          </a:solidFill>
          <a:latin typeface="Century Gothic" charset="0"/>
          <a:ea typeface="宋体" panose="02010600030101010101" pitchFamily="2" charset="-122"/>
          <a:cs typeface="+mn-cs"/>
          <a:sym typeface="Century Gothic" charset="0"/>
        </a:defRPr>
      </a:lvl8pPr>
      <a:lvl9pPr marL="3886200" lvl="8" indent="-228600" algn="l" defTabSz="0" eaLnBrk="1" fontAlgn="base" latinLnBrk="0" hangingPunct="1">
        <a:lnSpc>
          <a:spcPct val="100000"/>
        </a:lnSpc>
        <a:spcBef>
          <a:spcPts val="600"/>
        </a:spcBef>
        <a:spcAft>
          <a:spcPct val="0"/>
        </a:spcAft>
        <a:buClr>
          <a:schemeClr val="accent1"/>
        </a:buClr>
        <a:buFont typeface="Wingdings 2" panose="05020102010507070707" pitchFamily="2" charset="2"/>
        <a:buChar char=""/>
        <a:defRPr sz="1800" kern="1200">
          <a:solidFill>
            <a:srgbClr val="595959"/>
          </a:solidFill>
          <a:latin typeface="Century Gothic" charset="0"/>
          <a:ea typeface="宋体" panose="02010600030101010101" pitchFamily="2" charset="-122"/>
          <a:cs typeface="+mn-cs"/>
          <a:sym typeface="Century Gothic" charset="0"/>
        </a:defRPr>
      </a:lvl9pPr>
    </p:bodyStyle>
    <p:otherStyle>
      <a:lvl1pPr lvl="0" algn="l" defTabSz="914400" fontAlgn="base">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1pPr>
      <a:lvl2pPr marL="457200" lvl="1" indent="0" algn="l" defTabSz="914400" fontAlgn="base">
        <a:lnSpc>
          <a:spcPct val="100000"/>
        </a:lnSpc>
        <a:spcBef>
          <a:spcPct val="0"/>
        </a:spcBef>
        <a:spcAft>
          <a:spcPct val="0"/>
        </a:spcAft>
        <a:buFont typeface="Arial" panose="020B0604020202020204" pitchFamily="34" charset="0"/>
        <a:defRPr sz="1800"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fontAlgn="base">
        <a:lnSpc>
          <a:spcPct val="100000"/>
        </a:lnSpc>
        <a:spcBef>
          <a:spcPct val="0"/>
        </a:spcBef>
        <a:spcAft>
          <a:spcPct val="0"/>
        </a:spcAft>
        <a:buFont typeface="Arial" panose="020B0604020202020204" pitchFamily="34" charset="0"/>
        <a:defRPr sz="1800"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fontAlgn="base">
        <a:lnSpc>
          <a:spcPct val="100000"/>
        </a:lnSpc>
        <a:spcBef>
          <a:spcPct val="0"/>
        </a:spcBef>
        <a:spcAft>
          <a:spcPct val="0"/>
        </a:spcAft>
        <a:buFont typeface="Arial" panose="020B0604020202020204" pitchFamily="34" charset="0"/>
        <a:defRPr sz="1800"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fontAlgn="base">
        <a:lnSpc>
          <a:spcPct val="100000"/>
        </a:lnSpc>
        <a:spcBef>
          <a:spcPct val="0"/>
        </a:spcBef>
        <a:spcAft>
          <a:spcPct val="0"/>
        </a:spcAft>
        <a:buFont typeface="Arial" panose="020B0604020202020204" pitchFamily="34" charset="0"/>
        <a:defRPr sz="1800"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fontAlgn="base">
        <a:lnSpc>
          <a:spcPct val="100000"/>
        </a:lnSpc>
        <a:spcBef>
          <a:spcPct val="0"/>
        </a:spcBef>
        <a:spcAft>
          <a:spcPct val="0"/>
        </a:spcAft>
        <a:buFont typeface="Arial" panose="020B0604020202020204" pitchFamily="34" charset="0"/>
        <a:defRPr sz="1800"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fontAlgn="base">
        <a:lnSpc>
          <a:spcPct val="100000"/>
        </a:lnSpc>
        <a:spcBef>
          <a:spcPct val="0"/>
        </a:spcBef>
        <a:spcAft>
          <a:spcPct val="0"/>
        </a:spcAft>
        <a:buFont typeface="Arial" panose="020B0604020202020204" pitchFamily="34" charset="0"/>
        <a:defRPr sz="1800"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fontAlgn="base">
        <a:lnSpc>
          <a:spcPct val="100000"/>
        </a:lnSpc>
        <a:spcBef>
          <a:spcPct val="0"/>
        </a:spcBef>
        <a:spcAft>
          <a:spcPct val="0"/>
        </a:spcAft>
        <a:buFont typeface="Arial" panose="020B0604020202020204" pitchFamily="34" charset="0"/>
        <a:defRPr sz="1800"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fontAlgn="base">
        <a:lnSpc>
          <a:spcPct val="100000"/>
        </a:lnSpc>
        <a:spcBef>
          <a:spcPct val="0"/>
        </a:spcBef>
        <a:spcAft>
          <a:spcPct val="0"/>
        </a:spcAft>
        <a:buFont typeface="Arial" panose="020B0604020202020204" pitchFamily="34" charset="0"/>
        <a:defRPr sz="1800"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33.jpeg"/><Relationship Id="rId13" Type="http://schemas.openxmlformats.org/officeDocument/2006/relationships/image" Target="../media/image38.jpeg"/><Relationship Id="rId3" Type="http://schemas.openxmlformats.org/officeDocument/2006/relationships/image" Target="../media/image28.jpeg"/><Relationship Id="rId7" Type="http://schemas.openxmlformats.org/officeDocument/2006/relationships/image" Target="../media/image32.jpeg"/><Relationship Id="rId12" Type="http://schemas.openxmlformats.org/officeDocument/2006/relationships/image" Target="../media/image37.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31.jpeg"/><Relationship Id="rId11" Type="http://schemas.openxmlformats.org/officeDocument/2006/relationships/image" Target="../media/image36.jpeg"/><Relationship Id="rId5" Type="http://schemas.openxmlformats.org/officeDocument/2006/relationships/image" Target="../media/image30.jpeg"/><Relationship Id="rId10" Type="http://schemas.openxmlformats.org/officeDocument/2006/relationships/image" Target="../media/image35.jpeg"/><Relationship Id="rId4" Type="http://schemas.openxmlformats.org/officeDocument/2006/relationships/image" Target="../media/image29.jpeg"/><Relationship Id="rId9" Type="http://schemas.openxmlformats.org/officeDocument/2006/relationships/image" Target="../media/image34.jpeg"/></Relationships>
</file>

<file path=ppt/slides/_rels/slide23.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40.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9.jpeg"/><Relationship Id="rId5" Type="http://schemas.openxmlformats.org/officeDocument/2006/relationships/image" Target="../media/image1.png"/><Relationship Id="rId4"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8" name="矩形 4"/>
          <p:cNvSpPr/>
          <p:nvPr/>
        </p:nvSpPr>
        <p:spPr>
          <a:xfrm>
            <a:off x="4098925" y="5273675"/>
            <a:ext cx="4572000" cy="579438"/>
          </a:xfrm>
          <a:prstGeom prst="rect">
            <a:avLst/>
          </a:prstGeom>
          <a:noFill/>
          <a:ln w="9525">
            <a:noFill/>
          </a:ln>
        </p:spPr>
        <p:txBody>
          <a:bodyPr>
            <a:spAutoFit/>
          </a:bodyPr>
          <a:lstStyle/>
          <a:p>
            <a:pPr algn="r"/>
            <a:r>
              <a:rPr lang="en-US" altLang="x-none" sz="1600" dirty="0">
                <a:solidFill>
                  <a:srgbClr val="92D050"/>
                </a:solidFill>
                <a:latin typeface="Arial" panose="020B0604020202020204" pitchFamily="34" charset="0"/>
                <a:ea typeface="宋体" panose="02010600030101010101" pitchFamily="2" charset="-122"/>
                <a:sym typeface="Century Gothic" charset="0"/>
              </a:rPr>
              <a:t> </a:t>
            </a:r>
            <a:r>
              <a:rPr lang="en-US" altLang="x-none" sz="1600" b="1" dirty="0">
                <a:solidFill>
                  <a:schemeClr val="accent2"/>
                </a:solidFill>
                <a:latin typeface="Arial" panose="020B0604020202020204" pitchFamily="34" charset="0"/>
                <a:ea typeface="宋体" panose="02010600030101010101" pitchFamily="2" charset="-122"/>
                <a:sym typeface="Century Gothic" charset="0"/>
              </a:rPr>
              <a:t>Grand</a:t>
            </a:r>
            <a:r>
              <a:rPr lang="zh-CN" altLang="en-US" sz="1600" b="1" dirty="0">
                <a:solidFill>
                  <a:schemeClr val="accent2"/>
                </a:solidFill>
                <a:latin typeface="Arial" panose="020B0604020202020204" pitchFamily="34" charset="0"/>
                <a:ea typeface="宋体" panose="02010600030101010101" pitchFamily="2" charset="-122"/>
                <a:sym typeface="Century Gothic" charset="0"/>
              </a:rPr>
              <a:t> </a:t>
            </a:r>
            <a:r>
              <a:rPr lang="en-US" altLang="x-none" sz="1600" b="1" dirty="0">
                <a:solidFill>
                  <a:schemeClr val="accent2"/>
                </a:solidFill>
                <a:latin typeface="Arial" panose="020B0604020202020204" pitchFamily="34" charset="0"/>
                <a:ea typeface="宋体" panose="02010600030101010101" pitchFamily="2" charset="-122"/>
                <a:sym typeface="Century Gothic" charset="0"/>
              </a:rPr>
              <a:t>New Century Hotel </a:t>
            </a:r>
            <a:r>
              <a:rPr lang="zh-CN" altLang="en-US" sz="1600" b="1" dirty="0">
                <a:solidFill>
                  <a:schemeClr val="accent2"/>
                </a:solidFill>
                <a:latin typeface="Arial" panose="020B0604020202020204" pitchFamily="34" charset="0"/>
                <a:ea typeface="宋体" panose="02010600030101010101" pitchFamily="2" charset="-122"/>
                <a:sym typeface="Century Gothic" charset="0"/>
              </a:rPr>
              <a:t>Hangzhou </a:t>
            </a:r>
          </a:p>
          <a:p>
            <a:pPr algn="r"/>
            <a:r>
              <a:rPr lang="zh-CN" altLang="en-US" sz="1600" b="1" dirty="0">
                <a:solidFill>
                  <a:schemeClr val="accent2"/>
                </a:solidFill>
                <a:latin typeface="Arial" panose="020B0604020202020204" pitchFamily="34" charset="0"/>
                <a:ea typeface="宋体" panose="02010600030101010101" pitchFamily="2" charset="-122"/>
                <a:sym typeface="宋体" panose="02010600030101010101" pitchFamily="2" charset="-122"/>
              </a:rPr>
              <a:t>No.297,5th Street,Hangzhou </a:t>
            </a:r>
          </a:p>
        </p:txBody>
      </p:sp>
      <p:pic>
        <p:nvPicPr>
          <p:cNvPr id="2097152" name="图片 1" descr="标识金"/>
          <p:cNvPicPr>
            <a:picLocks noChangeAspect="1"/>
          </p:cNvPicPr>
          <p:nvPr/>
        </p:nvPicPr>
        <p:blipFill>
          <a:blip r:embed="rId3"/>
          <a:stretch>
            <a:fillRect/>
          </a:stretch>
        </p:blipFill>
        <p:spPr>
          <a:xfrm>
            <a:off x="96520" y="235585"/>
            <a:ext cx="2071370" cy="1400175"/>
          </a:xfrm>
          <a:prstGeom prst="rect">
            <a:avLst/>
          </a:prstGeom>
        </p:spPr>
      </p:pic>
      <p:pic>
        <p:nvPicPr>
          <p:cNvPr id="2097153" name="图片 2" descr="酒店外景图"/>
          <p:cNvPicPr>
            <a:picLocks noChangeAspect="1"/>
          </p:cNvPicPr>
          <p:nvPr/>
        </p:nvPicPr>
        <p:blipFill>
          <a:blip r:embed="rId4"/>
          <a:stretch>
            <a:fillRect/>
          </a:stretch>
        </p:blipFill>
        <p:spPr>
          <a:xfrm>
            <a:off x="4436745" y="198120"/>
            <a:ext cx="4478655" cy="6461760"/>
          </a:xfrm>
          <a:prstGeom prst="rect">
            <a:avLst/>
          </a:prstGeom>
        </p:spPr>
      </p:pic>
      <p:sp>
        <p:nvSpPr>
          <p:cNvPr id="1048589" name="标题 1"/>
          <p:cNvSpPr>
            <a:spLocks noGrp="1"/>
          </p:cNvSpPr>
          <p:nvPr>
            <p:ph type="title"/>
          </p:nvPr>
        </p:nvSpPr>
        <p:spPr>
          <a:xfrm>
            <a:off x="0" y="2555875"/>
            <a:ext cx="8915400" cy="2286000"/>
          </a:xfrm>
        </p:spPr>
        <p:txBody>
          <a:bodyPr vert="horz" wrap="square" lIns="1188720" rIns="274320" anchor="ctr">
            <a:normAutofit/>
          </a:bodyPr>
          <a:lstStyle/>
          <a:p>
            <a:pPr marL="1797050" algn="l">
              <a:buSzPct val="25000"/>
            </a:pPr>
            <a:r>
              <a:rPr lang="en-US" altLang="zh-CN" sz="3800" kern="1200" dirty="0">
                <a:solidFill>
                  <a:srgbClr val="00FF00"/>
                </a:solidFill>
                <a:latin typeface="Century Gothic" charset="0"/>
                <a:ea typeface="宋体" panose="02010600030101010101" pitchFamily="2" charset="-122"/>
                <a:sym typeface="Century Gothic" charset="0"/>
              </a:rPr>
              <a:t>  </a:t>
            </a:r>
            <a:r>
              <a:rPr lang="zh-CN" altLang="en-US" sz="3800" kern="1200" dirty="0">
                <a:solidFill>
                  <a:srgbClr val="00FF00"/>
                </a:solidFill>
                <a:latin typeface="Century Gothic" charset="0"/>
                <a:ea typeface="宋体" panose="02010600030101010101" pitchFamily="2" charset="-122"/>
                <a:sym typeface="Century Gothic" charset="0"/>
              </a:rPr>
              <a:t>盛泰</a:t>
            </a:r>
            <a:r>
              <a:rPr lang="zh-CN" altLang="en-US" sz="3800" kern="1200" dirty="0">
                <a:latin typeface="Century Gothic" charset="0"/>
                <a:ea typeface="宋体" panose="02010600030101010101" pitchFamily="2" charset="-122"/>
                <a:sym typeface="Century Gothic" charset="0"/>
              </a:rPr>
              <a:t>杭州</a:t>
            </a:r>
            <a:r>
              <a:rPr lang="en-US" altLang="zh-CN" sz="3800" kern="1200" dirty="0">
                <a:latin typeface="Century Gothic" charset="0"/>
                <a:ea typeface="宋体" panose="02010600030101010101" pitchFamily="2" charset="-122"/>
                <a:sym typeface="Century Gothic" charset="0"/>
              </a:rPr>
              <a:t>.</a:t>
            </a:r>
            <a:r>
              <a:rPr lang="zh-CN" altLang="zh-CN" sz="3800" kern="1200" dirty="0">
                <a:latin typeface="Century Gothic" charset="0"/>
                <a:ea typeface="宋体" panose="02010600030101010101" pitchFamily="2" charset="-122"/>
                <a:sym typeface="Century Gothic" charset="0"/>
              </a:rPr>
              <a:t>乐享惬意旅程</a:t>
            </a:r>
            <a:r>
              <a:rPr lang="zh-CN" altLang="en-US" sz="3800" kern="1200" dirty="0">
                <a:latin typeface="Century Gothic" charset="0"/>
                <a:ea typeface="宋体" panose="02010600030101010101" pitchFamily="2" charset="-122"/>
                <a:sym typeface="Century Gothic" charset="0"/>
              </a:rPr>
              <a:t/>
            </a:r>
            <a:br>
              <a:rPr lang="zh-CN" altLang="en-US" sz="3800" kern="1200" dirty="0">
                <a:latin typeface="Century Gothic" charset="0"/>
                <a:ea typeface="宋体" panose="02010600030101010101" pitchFamily="2" charset="-122"/>
                <a:sym typeface="Century Gothic" charset="0"/>
              </a:rPr>
            </a:br>
            <a:r>
              <a:rPr lang="en-US" altLang="zh-CN" sz="3800" kern="1200" dirty="0">
                <a:latin typeface="Century Gothic" charset="0"/>
                <a:ea typeface="宋体" panose="02010600030101010101" pitchFamily="2" charset="-122"/>
                <a:sym typeface="Century Gothic" charset="0"/>
              </a:rPr>
              <a:t>  </a:t>
            </a:r>
            <a:r>
              <a:rPr lang="zh-CN" altLang="en-US" sz="3800" kern="1200" dirty="0">
                <a:solidFill>
                  <a:srgbClr val="00FF00"/>
                </a:solidFill>
                <a:latin typeface="Century Gothic" charset="0"/>
                <a:ea typeface="宋体" panose="02010600030101010101" pitchFamily="2" charset="-122"/>
                <a:sym typeface="Century Gothic" charset="0"/>
              </a:rPr>
              <a:t>开元</a:t>
            </a:r>
            <a:r>
              <a:rPr lang="zh-CN" altLang="en-US" sz="3800" kern="1200" dirty="0">
                <a:latin typeface="Century Gothic" charset="0"/>
                <a:ea typeface="宋体" panose="02010600030101010101" pitchFamily="2" charset="-122"/>
                <a:sym typeface="Century Gothic" charset="0"/>
              </a:rPr>
              <a:t>盛世</a:t>
            </a:r>
            <a:r>
              <a:rPr lang="en-US" altLang="zh-CN" sz="3800" kern="1200" dirty="0">
                <a:latin typeface="Century Gothic" charset="0"/>
                <a:ea typeface="宋体" panose="02010600030101010101" pitchFamily="2" charset="-122"/>
                <a:sym typeface="Century Gothic" charset="0"/>
              </a:rPr>
              <a:t>.</a:t>
            </a:r>
            <a:r>
              <a:rPr lang="zh-CN" altLang="en-US" sz="3800" kern="1200" dirty="0">
                <a:latin typeface="Century Gothic" charset="0"/>
                <a:ea typeface="宋体" panose="02010600030101010101" pitchFamily="2" charset="-122"/>
                <a:sym typeface="Century Gothic" charset="0"/>
              </a:rPr>
              <a:t>邂逅人间苏杭</a:t>
            </a:r>
          </a:p>
        </p:txBody>
      </p:sp>
      <p:sp>
        <p:nvSpPr>
          <p:cNvPr id="1048590" name="文本占位符 2"/>
          <p:cNvSpPr>
            <a:spLocks noGrp="1"/>
          </p:cNvSpPr>
          <p:nvPr>
            <p:ph type="body" idx="1"/>
          </p:nvPr>
        </p:nvSpPr>
        <p:spPr>
          <a:xfrm>
            <a:off x="914400" y="4314825"/>
            <a:ext cx="8001000" cy="526415"/>
          </a:xfrm>
          <a:solidFill>
            <a:srgbClr val="E7ECEE"/>
          </a:solidFill>
        </p:spPr>
        <p:txBody>
          <a:bodyPr vert="horz" wrap="square" lIns="292608" tIns="91440" rIns="274320" bIns="91440" anchor="ctr">
            <a:normAutofit/>
          </a:bodyPr>
          <a:lstStyle/>
          <a:p>
            <a:pPr algn="r" defTabSz="0">
              <a:spcBef>
                <a:spcPts val="300"/>
              </a:spcBef>
              <a:buClr>
                <a:schemeClr val="accent1"/>
              </a:buClr>
              <a:buSzPct val="25000"/>
              <a:buFont typeface="Wingdings 2" panose="05020102010507070707" pitchFamily="2" charset="2"/>
            </a:pPr>
            <a:r>
              <a:rPr lang="zh-CN" altLang="en-US" b="1" kern="1200">
                <a:solidFill>
                  <a:schemeClr val="accent2"/>
                </a:solidFill>
                <a:latin typeface="Century Gothic" charset="0"/>
                <a:ea typeface="宋体" panose="02010600030101010101" pitchFamily="2" charset="-122"/>
                <a:sym typeface="宋体" panose="02010600030101010101" pitchFamily="2" charset="-122"/>
              </a:rPr>
              <a:t>杭州盛泰开元名都大酒店</a:t>
            </a:r>
            <a:r>
              <a:rPr lang="zh-CN" altLang="en-US" b="1" kern="1200">
                <a:latin typeface="Century Gothic" charset="0"/>
                <a:ea typeface="宋体" panose="02010600030101010101" pitchFamily="2" charset="-122"/>
                <a:sym typeface="宋体" panose="02010600030101010101" pitchFamily="2" charset="-122"/>
              </a:rPr>
              <a:t>   </a:t>
            </a:r>
            <a:r>
              <a:rPr lang="zh-CN" altLang="en-US" kern="1200">
                <a:latin typeface="Century Gothic" charset="0"/>
                <a:ea typeface="宋体" panose="02010600030101010101" pitchFamily="2" charset="-122"/>
                <a:sym typeface="宋体" panose="02010600030101010101" pitchFamily="2" charset="-122"/>
              </a:rPr>
              <a:t>          </a:t>
            </a:r>
          </a:p>
        </p:txBody>
      </p:sp>
      <p:pic>
        <p:nvPicPr>
          <p:cNvPr id="2097154" name="图片 7" descr="开元印红2"/>
          <p:cNvPicPr>
            <a:picLocks noChangeAspect="1"/>
          </p:cNvPicPr>
          <p:nvPr/>
        </p:nvPicPr>
        <p:blipFill>
          <a:blip r:embed="rId5"/>
          <a:stretch>
            <a:fillRect/>
          </a:stretch>
        </p:blipFill>
        <p:spPr>
          <a:xfrm>
            <a:off x="-10795" y="2557463"/>
            <a:ext cx="2286000" cy="2284412"/>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5" name="标题 1"/>
          <p:cNvSpPr>
            <a:spLocks noGrp="1"/>
          </p:cNvSpPr>
          <p:nvPr>
            <p:ph type="title"/>
          </p:nvPr>
        </p:nvSpPr>
        <p:spPr>
          <a:xfrm>
            <a:off x="0" y="180975"/>
            <a:ext cx="8913813" cy="914400"/>
          </a:xfrm>
        </p:spPr>
        <p:txBody>
          <a:bodyPr vert="horz" wrap="square" lIns="1188720" rIns="274320" anchor="ctr"/>
          <a:lstStyle/>
          <a:p>
            <a:pPr algn="l">
              <a:buSzPct val="25000"/>
            </a:pPr>
            <a:r>
              <a:rPr lang="zh-CN" altLang="en-US" sz="3000" b="1" kern="1200" dirty="0">
                <a:latin typeface="宋体" panose="02010600030101010101" pitchFamily="2" charset="-122"/>
                <a:ea typeface="宋体" panose="02010600030101010101" pitchFamily="2" charset="-122"/>
                <a:sym typeface="宋体" panose="02010600030101010101" pitchFamily="2" charset="-122"/>
              </a:rPr>
              <a:t>会场简介</a:t>
            </a:r>
            <a:r>
              <a:rPr lang="en-US" altLang="zh-CN" sz="3600" b="1" kern="1200" dirty="0">
                <a:latin typeface="宋体" panose="02010600030101010101" pitchFamily="2" charset="-122"/>
                <a:ea typeface="宋体" panose="02010600030101010101" pitchFamily="2" charset="-122"/>
                <a:sym typeface="宋体" panose="02010600030101010101" pitchFamily="2" charset="-122"/>
              </a:rPr>
              <a:t>  </a:t>
            </a:r>
            <a:r>
              <a:rPr lang="en-US" altLang="zh-CN" sz="2400" b="1" kern="1200" dirty="0">
                <a:latin typeface="宋体" panose="02010600030101010101" pitchFamily="2" charset="-122"/>
                <a:ea typeface="宋体" panose="02010600030101010101" pitchFamily="2" charset="-122"/>
                <a:sym typeface="宋体" panose="02010600030101010101" pitchFamily="2" charset="-122"/>
              </a:rPr>
              <a:t>Conference Venue Introduction</a:t>
            </a:r>
            <a:r>
              <a:rPr lang="zh-CN" altLang="en-US" sz="2400" b="1" kern="1200" dirty="0">
                <a:latin typeface="宋体" panose="02010600030101010101" pitchFamily="2" charset="-122"/>
                <a:ea typeface="宋体" panose="02010600030101010101" pitchFamily="2" charset="-122"/>
                <a:sym typeface="宋体" panose="02010600030101010101" pitchFamily="2" charset="-122"/>
              </a:rPr>
              <a:t>  </a:t>
            </a:r>
          </a:p>
        </p:txBody>
      </p:sp>
      <p:pic>
        <p:nvPicPr>
          <p:cNvPr id="2097172" name="图片 13314" descr="开元印"/>
          <p:cNvPicPr>
            <a:picLocks noChangeAspect="1"/>
          </p:cNvPicPr>
          <p:nvPr/>
        </p:nvPicPr>
        <p:blipFill>
          <a:blip r:embed="rId2"/>
          <a:stretch>
            <a:fillRect/>
          </a:stretch>
        </p:blipFill>
        <p:spPr>
          <a:xfrm>
            <a:off x="0" y="168275"/>
            <a:ext cx="927100" cy="927100"/>
          </a:xfrm>
          <a:prstGeom prst="rect">
            <a:avLst/>
          </a:prstGeom>
          <a:noFill/>
          <a:ln w="9525">
            <a:noFill/>
          </a:ln>
        </p:spPr>
      </p:pic>
      <p:pic>
        <p:nvPicPr>
          <p:cNvPr id="2097173" name="图片 3" descr="厚德厅"/>
          <p:cNvPicPr>
            <a:picLocks noChangeAspect="1"/>
          </p:cNvPicPr>
          <p:nvPr/>
        </p:nvPicPr>
        <p:blipFill>
          <a:blip r:embed="rId3"/>
          <a:stretch>
            <a:fillRect/>
          </a:stretch>
        </p:blipFill>
        <p:spPr>
          <a:xfrm>
            <a:off x="109855" y="2745740"/>
            <a:ext cx="4264660" cy="2846705"/>
          </a:xfrm>
          <a:prstGeom prst="rect">
            <a:avLst/>
          </a:prstGeom>
        </p:spPr>
      </p:pic>
      <p:pic>
        <p:nvPicPr>
          <p:cNvPr id="2097174" name="图片 1" descr="渊博"/>
          <p:cNvPicPr>
            <a:picLocks noChangeAspect="1"/>
          </p:cNvPicPr>
          <p:nvPr/>
        </p:nvPicPr>
        <p:blipFill>
          <a:blip r:embed="rId4"/>
          <a:stretch>
            <a:fillRect/>
          </a:stretch>
        </p:blipFill>
        <p:spPr>
          <a:xfrm>
            <a:off x="4586605" y="1758950"/>
            <a:ext cx="4327525" cy="2889250"/>
          </a:xfrm>
          <a:prstGeom prst="rect">
            <a:avLst/>
          </a:prstGeom>
        </p:spPr>
      </p:pic>
      <p:sp>
        <p:nvSpPr>
          <p:cNvPr id="1048616" name="文本框 7"/>
          <p:cNvSpPr txBox="1"/>
          <p:nvPr/>
        </p:nvSpPr>
        <p:spPr>
          <a:xfrm>
            <a:off x="453390" y="5854700"/>
            <a:ext cx="4279265" cy="368300"/>
          </a:xfrm>
          <a:prstGeom prst="rect">
            <a:avLst/>
          </a:prstGeom>
          <a:noFill/>
        </p:spPr>
        <p:txBody>
          <a:bodyPr wrap="square" rtlCol="0">
            <a:spAutoFit/>
          </a:bodyPr>
          <a:lstStyle/>
          <a:p>
            <a:r>
              <a:rPr lang="zh-CN" altLang="en-US"/>
              <a:t>厚德厅</a:t>
            </a:r>
            <a:r>
              <a:rPr lang="en-US" altLang="zh-CN"/>
              <a:t>112</a:t>
            </a:r>
            <a:r>
              <a:rPr lang="zh-CN" altLang="en-US"/>
              <a:t>平方米</a:t>
            </a:r>
          </a:p>
        </p:txBody>
      </p:sp>
      <p:sp>
        <p:nvSpPr>
          <p:cNvPr id="1048617" name="文本框 8"/>
          <p:cNvSpPr txBox="1"/>
          <p:nvPr/>
        </p:nvSpPr>
        <p:spPr>
          <a:xfrm>
            <a:off x="5042535" y="4883785"/>
            <a:ext cx="4364990" cy="645160"/>
          </a:xfrm>
          <a:prstGeom prst="rect">
            <a:avLst/>
          </a:prstGeom>
          <a:noFill/>
        </p:spPr>
        <p:txBody>
          <a:bodyPr wrap="square" rtlCol="0">
            <a:spAutoFit/>
          </a:bodyPr>
          <a:lstStyle/>
          <a:p>
            <a:r>
              <a:rPr lang="zh-CN" altLang="en-US"/>
              <a:t>渊博厅</a:t>
            </a:r>
            <a:r>
              <a:rPr lang="en-US" altLang="zh-CN"/>
              <a:t>70</a:t>
            </a:r>
            <a:r>
              <a:rPr lang="zh-CN" altLang="en-US"/>
              <a:t>平方米</a:t>
            </a:r>
          </a:p>
          <a:p>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8" name="标题 1"/>
          <p:cNvSpPr>
            <a:spLocks noGrp="1"/>
          </p:cNvSpPr>
          <p:nvPr>
            <p:ph type="title"/>
          </p:nvPr>
        </p:nvSpPr>
        <p:spPr>
          <a:xfrm>
            <a:off x="0" y="180975"/>
            <a:ext cx="8913813" cy="914400"/>
          </a:xfrm>
        </p:spPr>
        <p:txBody>
          <a:bodyPr vert="horz" wrap="square" lIns="1188720" rIns="274320" anchor="ctr"/>
          <a:lstStyle/>
          <a:p>
            <a:pPr algn="l">
              <a:buSzPct val="25000"/>
            </a:pPr>
            <a:r>
              <a:rPr lang="zh-CN" altLang="en-US" sz="3000" b="1" kern="1200" dirty="0">
                <a:latin typeface="宋体" panose="02010600030101010101" pitchFamily="2" charset="-122"/>
                <a:ea typeface="宋体" panose="02010600030101010101" pitchFamily="2" charset="-122"/>
                <a:sym typeface="宋体" panose="02010600030101010101" pitchFamily="2" charset="-122"/>
              </a:rPr>
              <a:t>会场简介</a:t>
            </a:r>
            <a:r>
              <a:rPr lang="en-US" altLang="zh-CN" sz="3600" b="1" kern="1200" dirty="0">
                <a:latin typeface="宋体" panose="02010600030101010101" pitchFamily="2" charset="-122"/>
                <a:ea typeface="宋体" panose="02010600030101010101" pitchFamily="2" charset="-122"/>
                <a:sym typeface="宋体" panose="02010600030101010101" pitchFamily="2" charset="-122"/>
              </a:rPr>
              <a:t>  </a:t>
            </a:r>
            <a:r>
              <a:rPr lang="en-US" altLang="zh-CN" sz="2400" b="1" kern="1200" dirty="0">
                <a:latin typeface="宋体" panose="02010600030101010101" pitchFamily="2" charset="-122"/>
                <a:ea typeface="宋体" panose="02010600030101010101" pitchFamily="2" charset="-122"/>
                <a:sym typeface="宋体" panose="02010600030101010101" pitchFamily="2" charset="-122"/>
              </a:rPr>
              <a:t>Conference Venue Introduction</a:t>
            </a:r>
            <a:r>
              <a:rPr lang="zh-CN" altLang="en-US" sz="2400" b="1" kern="1200" dirty="0">
                <a:latin typeface="宋体" panose="02010600030101010101" pitchFamily="2" charset="-122"/>
                <a:ea typeface="宋体" panose="02010600030101010101" pitchFamily="2" charset="-122"/>
                <a:sym typeface="宋体" panose="02010600030101010101" pitchFamily="2" charset="-122"/>
              </a:rPr>
              <a:t>  </a:t>
            </a:r>
          </a:p>
        </p:txBody>
      </p:sp>
      <p:pic>
        <p:nvPicPr>
          <p:cNvPr id="2097175" name="图片 13314" descr="开元印"/>
          <p:cNvPicPr>
            <a:picLocks noChangeAspect="1"/>
          </p:cNvPicPr>
          <p:nvPr/>
        </p:nvPicPr>
        <p:blipFill>
          <a:blip r:embed="rId2"/>
          <a:stretch>
            <a:fillRect/>
          </a:stretch>
        </p:blipFill>
        <p:spPr>
          <a:xfrm>
            <a:off x="0" y="168275"/>
            <a:ext cx="927100" cy="927100"/>
          </a:xfrm>
          <a:prstGeom prst="rect">
            <a:avLst/>
          </a:prstGeom>
          <a:noFill/>
          <a:ln w="9525">
            <a:noFill/>
          </a:ln>
        </p:spPr>
      </p:pic>
      <p:pic>
        <p:nvPicPr>
          <p:cNvPr id="2097176" name="图片 2" descr="会议台型图"/>
          <p:cNvPicPr>
            <a:picLocks noChangeAspect="1"/>
          </p:cNvPicPr>
          <p:nvPr/>
        </p:nvPicPr>
        <p:blipFill>
          <a:blip r:embed="rId3"/>
          <a:stretch>
            <a:fillRect/>
          </a:stretch>
        </p:blipFill>
        <p:spPr>
          <a:xfrm>
            <a:off x="635" y="1104900"/>
            <a:ext cx="8913495" cy="558927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9" name="标题 1"/>
          <p:cNvSpPr>
            <a:spLocks noGrp="1"/>
          </p:cNvSpPr>
          <p:nvPr>
            <p:ph type="title"/>
          </p:nvPr>
        </p:nvSpPr>
        <p:spPr>
          <a:xfrm>
            <a:off x="0" y="180975"/>
            <a:ext cx="8913813" cy="914400"/>
          </a:xfrm>
        </p:spPr>
        <p:txBody>
          <a:bodyPr vert="horz" wrap="square" lIns="1188720" rIns="274320" anchor="ctr"/>
          <a:lstStyle/>
          <a:p>
            <a:pPr algn="l">
              <a:buSzPct val="25000"/>
            </a:pPr>
            <a:r>
              <a:rPr lang="zh-CN" altLang="en-US" sz="2400" b="1" kern="1200" dirty="0">
                <a:latin typeface="宋体" panose="02010600030101010101" pitchFamily="2" charset="-122"/>
                <a:ea typeface="宋体" panose="02010600030101010101" pitchFamily="2" charset="-122"/>
                <a:sym typeface="宋体" panose="02010600030101010101" pitchFamily="2" charset="-122"/>
              </a:rPr>
              <a:t>会议服务设施</a:t>
            </a:r>
            <a:r>
              <a:rPr lang="zh-CN" altLang="en-US" sz="3600" b="1" kern="1200" dirty="0">
                <a:latin typeface="宋体" panose="02010600030101010101" pitchFamily="2" charset="-122"/>
                <a:ea typeface="宋体" panose="02010600030101010101" pitchFamily="2" charset="-122"/>
                <a:sym typeface="宋体" panose="02010600030101010101" pitchFamily="2" charset="-122"/>
              </a:rPr>
              <a:t>  </a:t>
            </a:r>
            <a:r>
              <a:rPr lang="zh-CN" altLang="en-US" sz="1800" b="1" kern="1200" dirty="0">
                <a:latin typeface="宋体" panose="02010600030101010101" pitchFamily="2" charset="-122"/>
                <a:ea typeface="宋体" panose="02010600030101010101" pitchFamily="2" charset="-122"/>
                <a:sym typeface="宋体" panose="02010600030101010101" pitchFamily="2" charset="-122"/>
              </a:rPr>
              <a:t>Equipments of Conference Services </a:t>
            </a:r>
          </a:p>
        </p:txBody>
      </p:sp>
      <p:pic>
        <p:nvPicPr>
          <p:cNvPr id="2097177" name="图片 13314" descr="开元印"/>
          <p:cNvPicPr>
            <a:picLocks noChangeAspect="1"/>
          </p:cNvPicPr>
          <p:nvPr/>
        </p:nvPicPr>
        <p:blipFill>
          <a:blip r:embed="rId2"/>
          <a:stretch>
            <a:fillRect/>
          </a:stretch>
        </p:blipFill>
        <p:spPr>
          <a:xfrm>
            <a:off x="0" y="168275"/>
            <a:ext cx="927100" cy="927100"/>
          </a:xfrm>
          <a:prstGeom prst="rect">
            <a:avLst/>
          </a:prstGeom>
          <a:noFill/>
          <a:ln w="9525">
            <a:noFill/>
          </a:ln>
        </p:spPr>
      </p:pic>
      <p:sp>
        <p:nvSpPr>
          <p:cNvPr id="1048620" name="文本框 13315"/>
          <p:cNvSpPr txBox="1"/>
          <p:nvPr/>
        </p:nvSpPr>
        <p:spPr>
          <a:xfrm>
            <a:off x="703580" y="1583373"/>
            <a:ext cx="7278688" cy="4292600"/>
          </a:xfrm>
          <a:prstGeom prst="rect">
            <a:avLst/>
          </a:prstGeom>
          <a:noFill/>
          <a:ln w="9525">
            <a:noFill/>
          </a:ln>
        </p:spPr>
        <p:txBody>
          <a:bodyPr wrap="square">
            <a:spAutoFit/>
          </a:bodyPr>
          <a:lstStyle/>
          <a:p>
            <a:pPr marL="0" indent="0">
              <a:lnSpc>
                <a:spcPct val="150000"/>
              </a:lnSpc>
            </a:pPr>
            <a:endParaRPr lang="en-US" altLang="zh-CN" sz="1300" b="1">
              <a:solidFill>
                <a:schemeClr val="tx1"/>
              </a:solidFill>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p>
            <a:pPr marL="0" indent="0">
              <a:lnSpc>
                <a:spcPct val="150000"/>
              </a:lnSpc>
            </a:pPr>
            <a:r>
              <a:rPr lang="en-US" altLang="zh-CN" sz="1300" b="1">
                <a:solidFill>
                  <a:schemeClr val="tx1"/>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P2.5</a:t>
            </a:r>
            <a:r>
              <a:rPr lang="zh-CN" altLang="en-US" sz="1300" b="1">
                <a:solidFill>
                  <a:schemeClr val="tx1"/>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电子屏</a:t>
            </a:r>
            <a:r>
              <a:rPr lang="en-US" altLang="zh-CN" sz="1300" b="1">
                <a:solidFill>
                  <a:schemeClr val="tx1"/>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  </a:t>
            </a:r>
            <a:r>
              <a:rPr lang="zh-CN" altLang="en-US" sz="1300" b="1">
                <a:solidFill>
                  <a:schemeClr val="tx1"/>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极速</a:t>
            </a:r>
            <a:r>
              <a:rPr lang="en-US" altLang="zh-CN" sz="1300" b="1">
                <a:solidFill>
                  <a:schemeClr val="tx1"/>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WIFI</a:t>
            </a:r>
            <a:r>
              <a:rPr lang="zh-CN" altLang="en-US" sz="1300" b="1">
                <a:solidFill>
                  <a:schemeClr val="tx1"/>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              </a:t>
            </a:r>
            <a:r>
              <a:rPr lang="en-US" altLang="zh-CN" sz="1300" b="1">
                <a:solidFill>
                  <a:schemeClr val="tx1"/>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        </a:t>
            </a:r>
            <a:r>
              <a:rPr lang="en-US" altLang="zh-CN" sz="1300" b="1">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charset="0"/>
              </a:rPr>
              <a:t>P2.5 electronic screen   high speed WIFI </a:t>
            </a:r>
          </a:p>
          <a:p>
            <a:pPr marL="0" indent="0">
              <a:lnSpc>
                <a:spcPct val="150000"/>
              </a:lnSpc>
            </a:pPr>
            <a:r>
              <a:rPr lang="zh-CN" altLang="en-US" sz="1300" b="1">
                <a:solidFill>
                  <a:schemeClr val="tx1"/>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专业演讲台                                    </a:t>
            </a:r>
            <a:r>
              <a:rPr lang="en-US" altLang="zh-CN" sz="1300" b="1">
                <a:solidFill>
                  <a:schemeClr val="tx1"/>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  </a:t>
            </a:r>
            <a:r>
              <a:rPr lang="zh-CN" altLang="en-US" sz="1300" b="1">
                <a:solidFill>
                  <a:schemeClr val="tx1"/>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 </a:t>
            </a:r>
            <a:r>
              <a:rPr lang="en-US" altLang="zh-CN" sz="1300" b="1">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charset="0"/>
              </a:rPr>
              <a:t>Estrade</a:t>
            </a:r>
            <a:endParaRPr lang="en-US" altLang="zh-CN" sz="1300" b="1">
              <a:solidFill>
                <a:schemeClr val="tx1"/>
              </a:solidFill>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p>
            <a:pPr marL="0" indent="0">
              <a:lnSpc>
                <a:spcPct val="150000"/>
              </a:lnSpc>
            </a:pPr>
            <a:r>
              <a:rPr lang="zh-CN" altLang="en-US" sz="1300" b="1">
                <a:solidFill>
                  <a:schemeClr val="tx1"/>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活动平台                                        </a:t>
            </a:r>
            <a:r>
              <a:rPr lang="en-US" altLang="zh-CN" sz="1300" b="1">
                <a:solidFill>
                  <a:schemeClr val="tx1"/>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 </a:t>
            </a:r>
            <a:r>
              <a:rPr lang="zh-CN" altLang="en-US" sz="1300" b="1">
                <a:solidFill>
                  <a:schemeClr val="tx1"/>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 </a:t>
            </a:r>
            <a:r>
              <a:rPr lang="en-US" altLang="zh-CN" sz="1300" b="1">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charset="0"/>
              </a:rPr>
              <a:t>Movable stage </a:t>
            </a:r>
            <a:endParaRPr lang="en-US" altLang="zh-CN" sz="1300" b="1">
              <a:solidFill>
                <a:schemeClr val="tx1"/>
              </a:solidFill>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p>
            <a:pPr marL="0" indent="0">
              <a:lnSpc>
                <a:spcPct val="150000"/>
              </a:lnSpc>
            </a:pPr>
            <a:r>
              <a:rPr lang="zh-CN" altLang="en-US" sz="1300" b="1">
                <a:solidFill>
                  <a:schemeClr val="tx1"/>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高清晰度多媒体投影机                    </a:t>
            </a:r>
            <a:r>
              <a:rPr lang="en-US" altLang="zh-CN" sz="1300" b="1">
                <a:solidFill>
                  <a:schemeClr val="tx1"/>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 </a:t>
            </a:r>
            <a:r>
              <a:rPr lang="zh-CN" altLang="en-US" sz="1300" b="1">
                <a:solidFill>
                  <a:schemeClr val="tx1"/>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 </a:t>
            </a:r>
            <a:r>
              <a:rPr lang="en-US" altLang="zh-CN" sz="1300" b="1">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charset="0"/>
              </a:rPr>
              <a:t>Multi-media high-resolution projec</a:t>
            </a:r>
            <a:endParaRPr lang="en-US" altLang="zh-CN" sz="1300" b="1">
              <a:solidFill>
                <a:schemeClr val="tx1"/>
              </a:solidFill>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p>
            <a:pPr marL="0" indent="0">
              <a:lnSpc>
                <a:spcPct val="150000"/>
              </a:lnSpc>
            </a:pPr>
            <a:r>
              <a:rPr lang="zh-CN" altLang="en-US" sz="1300" b="1">
                <a:solidFill>
                  <a:schemeClr val="tx1"/>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手提电脑                                        </a:t>
            </a:r>
            <a:r>
              <a:rPr lang="en-US" altLang="zh-CN" sz="1300" b="1">
                <a:solidFill>
                  <a:schemeClr val="tx1"/>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 </a:t>
            </a:r>
            <a:r>
              <a:rPr lang="zh-CN" altLang="en-US" sz="1300" b="1">
                <a:solidFill>
                  <a:schemeClr val="tx1"/>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 </a:t>
            </a:r>
            <a:r>
              <a:rPr lang="en-US" altLang="zh-CN" sz="1300" b="1">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charset="0"/>
              </a:rPr>
              <a:t>Notebook PC</a:t>
            </a:r>
            <a:endParaRPr lang="en-US" altLang="zh-CN" sz="1300" b="1">
              <a:solidFill>
                <a:schemeClr val="tx1"/>
              </a:solidFill>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p>
            <a:pPr marL="0" indent="0">
              <a:lnSpc>
                <a:spcPct val="150000"/>
              </a:lnSpc>
            </a:pPr>
            <a:r>
              <a:rPr lang="zh-CN" altLang="en-US" sz="1300" b="1">
                <a:solidFill>
                  <a:schemeClr val="tx1"/>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顶级音响设备                                  </a:t>
            </a:r>
            <a:r>
              <a:rPr lang="en-US" altLang="zh-CN" sz="1300" b="1">
                <a:solidFill>
                  <a:schemeClr val="tx1"/>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 </a:t>
            </a:r>
            <a:r>
              <a:rPr lang="en-US" altLang="zh-CN" sz="1300" b="1">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charset="0"/>
              </a:rPr>
              <a:t>First-class acoustic equipment </a:t>
            </a:r>
            <a:endParaRPr lang="en-US" altLang="zh-CN" sz="1300" b="1">
              <a:solidFill>
                <a:schemeClr val="tx1"/>
              </a:solidFill>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p>
            <a:pPr marL="0" indent="0">
              <a:lnSpc>
                <a:spcPct val="150000"/>
              </a:lnSpc>
            </a:pPr>
            <a:r>
              <a:rPr lang="zh-CN" altLang="en-US" sz="1300" b="1">
                <a:solidFill>
                  <a:schemeClr val="tx1"/>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无线麦克风                                     </a:t>
            </a:r>
            <a:r>
              <a:rPr lang="en-US" altLang="zh-CN" sz="1300" b="1">
                <a:solidFill>
                  <a:schemeClr val="tx1"/>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 </a:t>
            </a:r>
            <a:r>
              <a:rPr lang="en-US" altLang="zh-CN" sz="1300" b="1">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charset="0"/>
              </a:rPr>
              <a:t>Wireless microphone</a:t>
            </a:r>
            <a:endParaRPr lang="en-US" altLang="zh-CN" sz="1300" b="1">
              <a:solidFill>
                <a:schemeClr val="tx1"/>
              </a:solidFill>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p>
            <a:pPr marL="0" indent="0">
              <a:lnSpc>
                <a:spcPct val="150000"/>
              </a:lnSpc>
            </a:pPr>
            <a:r>
              <a:rPr lang="zh-CN" altLang="en-US" sz="1300" b="1">
                <a:solidFill>
                  <a:schemeClr val="tx1"/>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实物投影仪                                    </a:t>
            </a:r>
            <a:r>
              <a:rPr lang="en-US" altLang="zh-CN" sz="1300" b="1">
                <a:solidFill>
                  <a:schemeClr val="tx1"/>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 </a:t>
            </a:r>
            <a:r>
              <a:rPr lang="en-US" altLang="zh-CN" sz="1300" b="1">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charset="0"/>
              </a:rPr>
              <a:t>Object projector </a:t>
            </a:r>
            <a:endParaRPr lang="en-US" altLang="zh-CN" sz="1300" b="1">
              <a:solidFill>
                <a:schemeClr val="tx1"/>
              </a:solidFill>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p>
            <a:pPr marL="0" indent="0">
              <a:lnSpc>
                <a:spcPct val="150000"/>
              </a:lnSpc>
            </a:pPr>
            <a:r>
              <a:rPr lang="zh-CN" altLang="en-US" sz="1300" b="1">
                <a:solidFill>
                  <a:schemeClr val="tx1"/>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多功能幻灯机                                </a:t>
            </a:r>
            <a:r>
              <a:rPr lang="en-US" altLang="zh-CN" sz="1300" b="1">
                <a:solidFill>
                  <a:schemeClr val="tx1"/>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 </a:t>
            </a:r>
            <a:r>
              <a:rPr lang="zh-CN" altLang="en-US" sz="1300" b="1">
                <a:solidFill>
                  <a:schemeClr val="tx1"/>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 </a:t>
            </a:r>
            <a:r>
              <a:rPr lang="en-US" altLang="zh-CN" sz="1300" b="1">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charset="0"/>
              </a:rPr>
              <a:t>Multifunctional slide projector </a:t>
            </a:r>
            <a:endParaRPr lang="en-US" altLang="zh-CN" sz="1300" b="1">
              <a:solidFill>
                <a:schemeClr val="tx1"/>
              </a:solidFill>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p>
            <a:pPr marL="0" indent="0">
              <a:lnSpc>
                <a:spcPct val="150000"/>
              </a:lnSpc>
            </a:pPr>
            <a:r>
              <a:rPr lang="zh-CN" altLang="en-US" sz="1300" b="1">
                <a:solidFill>
                  <a:schemeClr val="tx1"/>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激光笔                                          </a:t>
            </a:r>
            <a:r>
              <a:rPr lang="en-US" altLang="zh-CN" sz="1300" b="1">
                <a:solidFill>
                  <a:schemeClr val="tx1"/>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 </a:t>
            </a:r>
            <a:r>
              <a:rPr lang="zh-CN" altLang="en-US" sz="1300" b="1">
                <a:solidFill>
                  <a:schemeClr val="tx1"/>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 </a:t>
            </a:r>
            <a:r>
              <a:rPr lang="en-US" altLang="zh-CN" sz="1300" b="1">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charset="0"/>
              </a:rPr>
              <a:t>Laser pointer </a:t>
            </a:r>
            <a:endParaRPr lang="en-US" altLang="zh-CN" sz="1300" b="1">
              <a:solidFill>
                <a:schemeClr val="tx1"/>
              </a:solidFill>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p>
            <a:pPr marL="0" indent="0">
              <a:lnSpc>
                <a:spcPct val="150000"/>
              </a:lnSpc>
            </a:pPr>
            <a:r>
              <a:rPr lang="zh-CN" altLang="en-US" sz="1300" b="1">
                <a:solidFill>
                  <a:schemeClr val="tx1"/>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胸唛                                              </a:t>
            </a:r>
            <a:r>
              <a:rPr lang="en-US" altLang="zh-CN" sz="1300" b="1">
                <a:solidFill>
                  <a:schemeClr val="tx1"/>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 </a:t>
            </a:r>
            <a:r>
              <a:rPr lang="en-US" altLang="zh-CN" sz="1300" b="1">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charset="0"/>
              </a:rPr>
              <a:t>Chest microphone </a:t>
            </a:r>
            <a:endParaRPr lang="en-US" altLang="zh-CN" sz="1300" b="1">
              <a:solidFill>
                <a:schemeClr val="tx1"/>
              </a:solidFill>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p>
            <a:pPr marL="0" indent="0">
              <a:lnSpc>
                <a:spcPct val="150000"/>
              </a:lnSpc>
            </a:pPr>
            <a:r>
              <a:rPr lang="en-US" altLang="zh-CN" sz="1300" b="1">
                <a:solidFill>
                  <a:srgbClr val="009900"/>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  </a:t>
            </a:r>
          </a:p>
          <a:p>
            <a:pPr marL="0" indent="0">
              <a:lnSpc>
                <a:spcPct val="150000"/>
              </a:lnSpc>
            </a:pPr>
            <a:r>
              <a:rPr lang="en-US" altLang="zh-CN" sz="1300" b="1">
                <a:solidFill>
                  <a:srgbClr val="009900"/>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 </a:t>
            </a:r>
            <a:endParaRPr lang="en-US" altLang="zh-CN" sz="1300">
              <a:solidFill>
                <a:srgbClr val="00990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1" name="标题 1"/>
          <p:cNvSpPr>
            <a:spLocks noGrp="1"/>
          </p:cNvSpPr>
          <p:nvPr>
            <p:ph type="title"/>
          </p:nvPr>
        </p:nvSpPr>
        <p:spPr>
          <a:xfrm>
            <a:off x="-17462" y="180975"/>
            <a:ext cx="8913812" cy="914400"/>
          </a:xfrm>
        </p:spPr>
        <p:txBody>
          <a:bodyPr vert="horz" wrap="square" lIns="1188720" rIns="274320" anchor="ctr"/>
          <a:lstStyle/>
          <a:p>
            <a:pPr algn="l">
              <a:buSzPct val="25000"/>
            </a:pPr>
            <a:r>
              <a:rPr lang="zh-CN" altLang="en-US" sz="2400" b="1" kern="1200" dirty="0">
                <a:latin typeface="宋体" panose="02010600030101010101" pitchFamily="2" charset="-122"/>
                <a:ea typeface="宋体" panose="02010600030101010101" pitchFamily="2" charset="-122"/>
                <a:sym typeface="宋体" panose="02010600030101010101" pitchFamily="2" charset="-122"/>
              </a:rPr>
              <a:t>会议服务项目   Items of Conference Services </a:t>
            </a:r>
          </a:p>
        </p:txBody>
      </p:sp>
      <p:pic>
        <p:nvPicPr>
          <p:cNvPr id="2097178" name="图片 14338" descr="开元印"/>
          <p:cNvPicPr>
            <a:picLocks noChangeAspect="1"/>
          </p:cNvPicPr>
          <p:nvPr/>
        </p:nvPicPr>
        <p:blipFill>
          <a:blip r:embed="rId2"/>
          <a:stretch>
            <a:fillRect/>
          </a:stretch>
        </p:blipFill>
        <p:spPr>
          <a:xfrm>
            <a:off x="-17462" y="168275"/>
            <a:ext cx="925512" cy="927100"/>
          </a:xfrm>
          <a:prstGeom prst="rect">
            <a:avLst/>
          </a:prstGeom>
          <a:noFill/>
          <a:ln w="9525">
            <a:noFill/>
          </a:ln>
        </p:spPr>
      </p:pic>
      <p:sp>
        <p:nvSpPr>
          <p:cNvPr id="1048622" name="文本框 14339"/>
          <p:cNvSpPr txBox="1"/>
          <p:nvPr/>
        </p:nvSpPr>
        <p:spPr>
          <a:xfrm>
            <a:off x="1005840" y="1907540"/>
            <a:ext cx="7890510" cy="3484245"/>
          </a:xfrm>
          <a:prstGeom prst="rect">
            <a:avLst/>
          </a:prstGeom>
          <a:noFill/>
          <a:ln w="9525">
            <a:noFill/>
          </a:ln>
        </p:spPr>
        <p:txBody>
          <a:bodyPr wrap="square">
            <a:spAutoFit/>
          </a:bodyPr>
          <a:lstStyle/>
          <a:p>
            <a:pPr marL="0" indent="0">
              <a:lnSpc>
                <a:spcPct val="150000"/>
              </a:lnSpc>
            </a:pPr>
            <a:endParaRPr lang="en-US" altLang="zh-CN" sz="1400" b="1">
              <a:solidFill>
                <a:srgbClr val="009900"/>
              </a:solidFill>
              <a:latin typeface="宋体" panose="02010600030101010101" pitchFamily="2" charset="-122"/>
              <a:ea typeface="宋体" panose="02010600030101010101" pitchFamily="2" charset="-122"/>
              <a:sym typeface="宋体" panose="02010600030101010101" pitchFamily="2" charset="-122"/>
            </a:endParaRPr>
          </a:p>
          <a:p>
            <a:pPr marL="0" indent="0">
              <a:lnSpc>
                <a:spcPct val="150000"/>
              </a:lnSpc>
            </a:pPr>
            <a:r>
              <a:rPr lang="zh-CN" altLang="en-US" sz="1300" b="1">
                <a:solidFill>
                  <a:schemeClr val="tx1"/>
                </a:solidFill>
                <a:latin typeface="微软雅黑" panose="020B0503020204020204" charset="-122"/>
                <a:ea typeface="微软雅黑" panose="020B0503020204020204" charset="-122"/>
                <a:cs typeface="微软雅黑" panose="020B0503020204020204" charset="-122"/>
              </a:rPr>
              <a:t>专业会务经理及会务接待小组               </a:t>
            </a:r>
            <a:r>
              <a:rPr lang="en-US" altLang="zh-CN" sz="1300" b="1">
                <a:solidFill>
                  <a:schemeClr val="tx1"/>
                </a:solidFill>
                <a:latin typeface="微软雅黑" panose="020B0503020204020204" charset="-122"/>
                <a:ea typeface="微软雅黑" panose="020B0503020204020204" charset="-122"/>
                <a:cs typeface="微软雅黑" panose="020B0503020204020204" charset="-122"/>
              </a:rPr>
              <a:t>Professional conference manager and reception group</a:t>
            </a:r>
          </a:p>
          <a:p>
            <a:pPr marL="0" indent="0">
              <a:lnSpc>
                <a:spcPct val="150000"/>
              </a:lnSpc>
            </a:pPr>
            <a:r>
              <a:rPr lang="zh-CN" altLang="en-US" sz="1300" b="1">
                <a:solidFill>
                  <a:schemeClr val="tx1"/>
                </a:solidFill>
                <a:latin typeface="微软雅黑" panose="020B0503020204020204" charset="-122"/>
                <a:ea typeface="微软雅黑" panose="020B0503020204020204" charset="-122"/>
                <a:cs typeface="微软雅黑" panose="020B0503020204020204" charset="-122"/>
              </a:rPr>
              <a:t>会议背景设计与制作                            </a:t>
            </a:r>
            <a:r>
              <a:rPr lang="en-US" altLang="zh-CN" sz="1300" b="1">
                <a:solidFill>
                  <a:schemeClr val="tx1"/>
                </a:solidFill>
                <a:latin typeface="微软雅黑" panose="020B0503020204020204" charset="-122"/>
                <a:ea typeface="微软雅黑" panose="020B0503020204020204" charset="-122"/>
                <a:cs typeface="微软雅黑" panose="020B0503020204020204" charset="-122"/>
              </a:rPr>
              <a:t>Disign and setting of conference backgroud </a:t>
            </a:r>
          </a:p>
          <a:p>
            <a:pPr marL="0" indent="0">
              <a:lnSpc>
                <a:spcPct val="150000"/>
              </a:lnSpc>
            </a:pPr>
            <a:r>
              <a:rPr lang="zh-CN" altLang="en-US" sz="1300" b="1">
                <a:solidFill>
                  <a:schemeClr val="tx1"/>
                </a:solidFill>
                <a:latin typeface="微软雅黑" panose="020B0503020204020204" charset="-122"/>
                <a:ea typeface="微软雅黑" panose="020B0503020204020204" charset="-122"/>
                <a:cs typeface="微软雅黑" panose="020B0503020204020204" charset="-122"/>
              </a:rPr>
              <a:t>票务服务                                             </a:t>
            </a:r>
            <a:r>
              <a:rPr lang="en-US" altLang="zh-CN" sz="1300" b="1">
                <a:solidFill>
                  <a:schemeClr val="tx1"/>
                </a:solidFill>
                <a:latin typeface="微软雅黑" panose="020B0503020204020204" charset="-122"/>
                <a:ea typeface="微软雅黑" panose="020B0503020204020204" charset="-122"/>
                <a:cs typeface="微软雅黑" panose="020B0503020204020204" charset="-122"/>
              </a:rPr>
              <a:t>Ticket service </a:t>
            </a:r>
          </a:p>
          <a:p>
            <a:pPr marL="0" indent="0">
              <a:lnSpc>
                <a:spcPct val="150000"/>
              </a:lnSpc>
            </a:pPr>
            <a:r>
              <a:rPr lang="zh-CN" altLang="en-US" sz="1300" b="1">
                <a:solidFill>
                  <a:schemeClr val="tx1"/>
                </a:solidFill>
                <a:latin typeface="微软雅黑" panose="020B0503020204020204" charset="-122"/>
                <a:ea typeface="微软雅黑" panose="020B0503020204020204" charset="-122"/>
                <a:cs typeface="微软雅黑" panose="020B0503020204020204" charset="-122"/>
              </a:rPr>
              <a:t>专业会议策划                                      </a:t>
            </a:r>
            <a:r>
              <a:rPr lang="en-US" altLang="zh-CN" sz="1300" b="1">
                <a:solidFill>
                  <a:schemeClr val="tx1"/>
                </a:solidFill>
                <a:latin typeface="微软雅黑" panose="020B0503020204020204" charset="-122"/>
                <a:ea typeface="微软雅黑" panose="020B0503020204020204" charset="-122"/>
                <a:cs typeface="微软雅黑" panose="020B0503020204020204" charset="-122"/>
              </a:rPr>
              <a:t>Professional conference planning </a:t>
            </a:r>
          </a:p>
          <a:p>
            <a:pPr marL="0" indent="0">
              <a:lnSpc>
                <a:spcPct val="150000"/>
              </a:lnSpc>
            </a:pPr>
            <a:r>
              <a:rPr lang="zh-CN" altLang="en-US" sz="1300" b="1">
                <a:solidFill>
                  <a:schemeClr val="tx1"/>
                </a:solidFill>
                <a:latin typeface="微软雅黑" panose="020B0503020204020204" charset="-122"/>
                <a:ea typeface="微软雅黑" panose="020B0503020204020204" charset="-122"/>
                <a:cs typeface="微软雅黑" panose="020B0503020204020204" charset="-122"/>
              </a:rPr>
              <a:t>专业的会议服务专案                            </a:t>
            </a:r>
            <a:r>
              <a:rPr lang="en-US" altLang="zh-CN" sz="1300" b="1">
                <a:solidFill>
                  <a:schemeClr val="tx1"/>
                </a:solidFill>
                <a:latin typeface="微软雅黑" panose="020B0503020204020204" charset="-122"/>
                <a:ea typeface="微软雅黑" panose="020B0503020204020204" charset="-122"/>
                <a:cs typeface="微软雅黑" panose="020B0503020204020204" charset="-122"/>
              </a:rPr>
              <a:t>Professional conference service </a:t>
            </a:r>
          </a:p>
          <a:p>
            <a:pPr marL="0" indent="0">
              <a:lnSpc>
                <a:spcPct val="150000"/>
              </a:lnSpc>
            </a:pPr>
            <a:r>
              <a:rPr lang="zh-CN" altLang="en-US" sz="1300" b="1">
                <a:solidFill>
                  <a:schemeClr val="tx1"/>
                </a:solidFill>
                <a:latin typeface="微软雅黑" panose="020B0503020204020204" charset="-122"/>
                <a:ea typeface="微软雅黑" panose="020B0503020204020204" charset="-122"/>
                <a:cs typeface="微软雅黑" panose="020B0503020204020204" charset="-122"/>
              </a:rPr>
              <a:t>代办旅游                                            </a:t>
            </a:r>
            <a:r>
              <a:rPr lang="en-US" altLang="zh-CN" sz="1300" b="1">
                <a:solidFill>
                  <a:schemeClr val="tx1"/>
                </a:solidFill>
                <a:latin typeface="微软雅黑" panose="020B0503020204020204" charset="-122"/>
                <a:ea typeface="微软雅黑" panose="020B0503020204020204" charset="-122"/>
                <a:cs typeface="微软雅黑" panose="020B0503020204020204" charset="-122"/>
              </a:rPr>
              <a:t>Tourism agency service </a:t>
            </a:r>
          </a:p>
          <a:p>
            <a:pPr marL="0" indent="0">
              <a:lnSpc>
                <a:spcPct val="150000"/>
              </a:lnSpc>
            </a:pPr>
            <a:r>
              <a:rPr lang="zh-CN" altLang="en-US" sz="1300" b="1">
                <a:solidFill>
                  <a:schemeClr val="tx1"/>
                </a:solidFill>
                <a:latin typeface="微软雅黑" panose="020B0503020204020204" charset="-122"/>
                <a:ea typeface="微软雅黑" panose="020B0503020204020204" charset="-122"/>
                <a:cs typeface="微软雅黑" panose="020B0503020204020204" charset="-122"/>
              </a:rPr>
              <a:t>舞台设计与布置                                  </a:t>
            </a:r>
            <a:r>
              <a:rPr lang="en-US" altLang="zh-CN" sz="1300" b="1">
                <a:solidFill>
                  <a:schemeClr val="tx1"/>
                </a:solidFill>
                <a:latin typeface="微软雅黑" panose="020B0503020204020204" charset="-122"/>
                <a:ea typeface="微软雅黑" panose="020B0503020204020204" charset="-122"/>
                <a:cs typeface="微软雅黑" panose="020B0503020204020204" charset="-122"/>
              </a:rPr>
              <a:t>Stage design and layout </a:t>
            </a:r>
          </a:p>
          <a:p>
            <a:pPr marL="0" indent="0">
              <a:lnSpc>
                <a:spcPct val="150000"/>
              </a:lnSpc>
            </a:pPr>
            <a:r>
              <a:rPr lang="zh-CN" altLang="en-US" sz="1300" b="1">
                <a:solidFill>
                  <a:schemeClr val="tx1"/>
                </a:solidFill>
                <a:latin typeface="微软雅黑" panose="020B0503020204020204" charset="-122"/>
                <a:ea typeface="微软雅黑" panose="020B0503020204020204" charset="-122"/>
                <a:cs typeface="微软雅黑" panose="020B0503020204020204" charset="-122"/>
              </a:rPr>
              <a:t>会议茶歇                                            </a:t>
            </a:r>
            <a:r>
              <a:rPr lang="en-US" altLang="zh-CN" sz="1300" b="1">
                <a:solidFill>
                  <a:schemeClr val="tx1"/>
                </a:solidFill>
                <a:latin typeface="微软雅黑" panose="020B0503020204020204" charset="-122"/>
                <a:ea typeface="微软雅黑" panose="020B0503020204020204" charset="-122"/>
                <a:cs typeface="微软雅黑" panose="020B0503020204020204" charset="-122"/>
              </a:rPr>
              <a:t>Tea break of conference </a:t>
            </a:r>
          </a:p>
          <a:p>
            <a:pPr marL="0" indent="0">
              <a:lnSpc>
                <a:spcPct val="150000"/>
              </a:lnSpc>
            </a:pPr>
            <a:r>
              <a:rPr lang="zh-CN" altLang="en-US" sz="1300" b="1">
                <a:solidFill>
                  <a:schemeClr val="tx1"/>
                </a:solidFill>
                <a:latin typeface="微软雅黑" panose="020B0503020204020204" charset="-122"/>
                <a:ea typeface="微软雅黑" panose="020B0503020204020204" charset="-122"/>
                <a:cs typeface="微软雅黑" panose="020B0503020204020204" charset="-122"/>
              </a:rPr>
              <a:t>车辆接送                                            </a:t>
            </a:r>
            <a:r>
              <a:rPr lang="en-US" altLang="zh-CN" sz="1300" b="1">
                <a:solidFill>
                  <a:schemeClr val="tx1"/>
                </a:solidFill>
                <a:latin typeface="微软雅黑" panose="020B0503020204020204" charset="-122"/>
                <a:ea typeface="微软雅黑" panose="020B0503020204020204" charset="-122"/>
                <a:cs typeface="微软雅黑" panose="020B0503020204020204" charset="-122"/>
              </a:rPr>
              <a:t>Car service </a:t>
            </a:r>
          </a:p>
          <a:p>
            <a:pPr marL="0" indent="0"/>
            <a:r>
              <a:rPr lang="en-US" altLang="zh-CN" sz="1400" b="1">
                <a:solidFill>
                  <a:schemeClr val="tx1"/>
                </a:solidFill>
                <a:latin typeface="宋体" panose="02010600030101010101" pitchFamily="2" charset="-122"/>
                <a:ea typeface="宋体" panose="02010600030101010101" pitchFamily="2" charset="-122"/>
                <a:sym typeface="宋体" panose="02010600030101010101" pitchFamily="2" charset="-122"/>
              </a:rPr>
              <a:t>  </a:t>
            </a:r>
          </a:p>
          <a:p>
            <a:pPr marL="0" indent="0"/>
            <a:r>
              <a:rPr lang="en-US" altLang="zh-CN" sz="1000" b="1">
                <a:solidFill>
                  <a:srgbClr val="009900"/>
                </a:solidFill>
                <a:latin typeface="宋体" panose="02010600030101010101" pitchFamily="2" charset="-122"/>
                <a:ea typeface="宋体" panose="02010600030101010101" pitchFamily="2" charset="-122"/>
                <a:sym typeface="宋体" panose="02010600030101010101" pitchFamily="2" charset="-122"/>
              </a:rPr>
              <a:t> </a:t>
            </a:r>
            <a:endParaRPr lang="en-US" altLang="zh-CN">
              <a:solidFill>
                <a:srgbClr val="009900"/>
              </a:solidFill>
              <a:ea typeface="宋体" panose="02010600030101010101" pitchFamily="2"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9" name="图片 10241" descr="12"/>
          <p:cNvPicPr>
            <a:picLocks noChangeAspect="1"/>
          </p:cNvPicPr>
          <p:nvPr/>
        </p:nvPicPr>
        <p:blipFill>
          <a:blip r:embed="rId2"/>
          <a:stretch>
            <a:fillRect/>
          </a:stretch>
        </p:blipFill>
        <p:spPr>
          <a:xfrm>
            <a:off x="927100" y="-1587"/>
            <a:ext cx="7988300" cy="4295775"/>
          </a:xfrm>
          <a:prstGeom prst="rect">
            <a:avLst/>
          </a:prstGeom>
          <a:noFill/>
          <a:ln w="9525">
            <a:noFill/>
          </a:ln>
        </p:spPr>
      </p:pic>
      <p:sp>
        <p:nvSpPr>
          <p:cNvPr id="1048623" name="标题 1"/>
          <p:cNvSpPr>
            <a:spLocks noGrp="1"/>
          </p:cNvSpPr>
          <p:nvPr>
            <p:ph type="ctrTitle"/>
          </p:nvPr>
        </p:nvSpPr>
        <p:spPr>
          <a:xfrm>
            <a:off x="0" y="2714625"/>
            <a:ext cx="8915400" cy="879475"/>
          </a:xfrm>
        </p:spPr>
        <p:txBody>
          <a:bodyPr vert="horz" wrap="square" lIns="1188720" tIns="137160" rIns="274320" bIns="137160" anchor="ctr">
            <a:normAutofit/>
          </a:bodyPr>
          <a:lstStyle/>
          <a:p>
            <a:pPr algn="l">
              <a:buSzPct val="25000"/>
            </a:pPr>
            <a:r>
              <a:rPr lang="zh-CN" altLang="en-US" sz="2400" kern="1200">
                <a:latin typeface="Century Gothic" charset="0"/>
                <a:ea typeface="宋体" panose="02010600030101010101" pitchFamily="2" charset="-122"/>
                <a:sym typeface="Century Gothic" charset="0"/>
              </a:rPr>
              <a:t>餐饮与特色  </a:t>
            </a:r>
            <a:r>
              <a:rPr lang="en-US" altLang="zh-CN" sz="2400" kern="1200">
                <a:latin typeface="Century Gothic" charset="0"/>
                <a:ea typeface="宋体" panose="02010600030101010101" pitchFamily="2" charset="-122"/>
                <a:sym typeface="Century Gothic" charset="0"/>
              </a:rPr>
              <a:t>Restaurants Charateristic</a:t>
            </a:r>
            <a:endParaRPr lang="en-US" altLang="zh-CN" sz="3600" kern="1200">
              <a:latin typeface="Century Gothic" charset="0"/>
              <a:ea typeface="宋体" panose="02010600030101010101" pitchFamily="2" charset="-122"/>
              <a:sym typeface="Century Gothic" charset="0"/>
            </a:endParaRPr>
          </a:p>
        </p:txBody>
      </p:sp>
      <p:sp>
        <p:nvSpPr>
          <p:cNvPr id="1048624" name="内容占位符 2"/>
          <p:cNvSpPr>
            <a:spLocks noGrp="1"/>
          </p:cNvSpPr>
          <p:nvPr>
            <p:ph type="subTitle" idx="1"/>
          </p:nvPr>
        </p:nvSpPr>
        <p:spPr>
          <a:xfrm>
            <a:off x="927100" y="3594100"/>
            <a:ext cx="7988300" cy="3098800"/>
          </a:xfrm>
          <a:solidFill>
            <a:srgbClr val="E7ECEE"/>
          </a:solidFill>
        </p:spPr>
        <p:txBody>
          <a:bodyPr vert="horz" wrap="square" lIns="292608" tIns="137160" rIns="274320" bIns="137160" anchor="t">
            <a:normAutofit/>
          </a:bodyPr>
          <a:lstStyle/>
          <a:p>
            <a:pPr marL="265430" indent="-265430" algn="l" defTabSz="0">
              <a:lnSpc>
                <a:spcPct val="135000"/>
              </a:lnSpc>
              <a:spcBef>
                <a:spcPts val="300"/>
              </a:spcBef>
              <a:buSzPct val="25000"/>
              <a:buFont typeface="Wingdings" panose="05000000000000000000" pitchFamily="2" charset="2"/>
              <a:buNone/>
            </a:pPr>
            <a:r>
              <a:rPr lang="en-US" altLang="zh-CN" sz="1200" kern="1200">
                <a:latin typeface="Century Gothic" charset="0"/>
                <a:ea typeface="宋体" panose="02010600030101010101" pitchFamily="2" charset="-122"/>
                <a:sym typeface="Century Gothic" charset="0"/>
              </a:rPr>
              <a:t>       </a:t>
            </a:r>
            <a:r>
              <a:rPr lang="zh-CN" altLang="en-US" sz="1200" dirty="0">
                <a:latin typeface="Century Gothic" charset="0"/>
                <a:ea typeface="宋体" panose="02010600030101010101" pitchFamily="2" charset="-122"/>
                <a:sym typeface="Century Gothic" charset="0"/>
              </a:rPr>
              <a:t>酒店共有</a:t>
            </a:r>
            <a:r>
              <a:rPr lang="en-US" altLang="zh-CN" sz="1200" dirty="0">
                <a:latin typeface="Century Gothic" charset="0"/>
                <a:ea typeface="宋体" panose="02010600030101010101" pitchFamily="2" charset="-122"/>
                <a:sym typeface="Century Gothic" charset="0"/>
              </a:rPr>
              <a:t>4</a:t>
            </a:r>
            <a:r>
              <a:rPr lang="zh-CN" altLang="en-US" sz="1200" dirty="0">
                <a:latin typeface="Century Gothic" charset="0"/>
                <a:ea typeface="宋体" panose="02010600030101010101" pitchFamily="2" charset="-122"/>
                <a:sym typeface="Century Gothic" charset="0"/>
              </a:rPr>
              <a:t>个风格迥异的餐厅，</a:t>
            </a:r>
            <a:r>
              <a:rPr lang="zh-CN" altLang="en-US" sz="1200">
                <a:latin typeface="Century Gothic" charset="0"/>
                <a:ea typeface="宋体" panose="02010600030101010101" pitchFamily="2" charset="-122"/>
                <a:sym typeface="Century Gothic" charset="0"/>
              </a:rPr>
              <a:t>拥有近</a:t>
            </a:r>
            <a:r>
              <a:rPr lang="en-US" altLang="zh-CN" sz="1200">
                <a:latin typeface="Century Gothic" charset="0"/>
                <a:ea typeface="宋体" panose="02010600030101010101" pitchFamily="2" charset="-122"/>
                <a:sym typeface="Century Gothic" charset="0"/>
              </a:rPr>
              <a:t>1200</a:t>
            </a:r>
            <a:r>
              <a:rPr lang="zh-CN" altLang="en-US" sz="1200">
                <a:latin typeface="Century Gothic" charset="0"/>
                <a:ea typeface="宋体" panose="02010600030101010101" pitchFamily="2" charset="-122"/>
                <a:sym typeface="Century Gothic" charset="0"/>
              </a:rPr>
              <a:t>个餐位，酒店中餐主打杭帮菜，川菜，淮扬菜，粤菜，</a:t>
            </a:r>
            <a:r>
              <a:rPr lang="zh-CN" altLang="en-US" sz="1200" dirty="0">
                <a:latin typeface="Century Gothic" charset="0"/>
                <a:ea typeface="宋体" panose="02010600030101010101" pitchFamily="2" charset="-122"/>
                <a:sym typeface="Century Gothic" charset="0"/>
              </a:rPr>
              <a:t>侍者热情的微笑、优雅的服务，让您尽享开元关怀。</a:t>
            </a:r>
            <a:r>
              <a:rPr lang="zh-CN" altLang="en-US" sz="1200" kern="1200">
                <a:latin typeface="Century Gothic" charset="0"/>
                <a:ea typeface="宋体" panose="02010600030101010101" pitchFamily="2" charset="-122"/>
                <a:sym typeface="Century Gothic" charset="0"/>
              </a:rPr>
              <a:t>技艺精湛的厨师长为您精心准备了各种风味的美食，您将获得难以忘怀的愉快的就餐体验。</a:t>
            </a:r>
          </a:p>
          <a:p>
            <a:pPr marL="265430" indent="-265430" algn="l" defTabSz="0">
              <a:lnSpc>
                <a:spcPct val="135000"/>
              </a:lnSpc>
              <a:spcBef>
                <a:spcPts val="300"/>
              </a:spcBef>
              <a:buSzPct val="25000"/>
              <a:buFont typeface="Wingdings" panose="05000000000000000000" pitchFamily="2" charset="2"/>
              <a:buNone/>
            </a:pPr>
            <a:endParaRPr lang="zh-CN" altLang="en-US" sz="1200" kern="1200">
              <a:latin typeface="Century Gothic" charset="0"/>
              <a:ea typeface="宋体" panose="02010600030101010101" pitchFamily="2" charset="-122"/>
              <a:sym typeface="Century Gothic" charset="0"/>
            </a:endParaRPr>
          </a:p>
          <a:p>
            <a:pPr marL="265430" indent="-265430" algn="l" defTabSz="0">
              <a:lnSpc>
                <a:spcPct val="135000"/>
              </a:lnSpc>
              <a:spcBef>
                <a:spcPts val="300"/>
              </a:spcBef>
              <a:buSzPct val="25000"/>
              <a:buFont typeface="Wingdings" panose="05000000000000000000" pitchFamily="2" charset="2"/>
              <a:buNone/>
            </a:pPr>
            <a:r>
              <a:rPr lang="en-US" altLang="zh-CN" sz="1200" kern="1200">
                <a:latin typeface="Century Gothic" charset="0"/>
                <a:ea typeface="宋体" panose="02010600030101010101" pitchFamily="2" charset="-122"/>
                <a:sym typeface="Century Gothic" charset="0"/>
              </a:rPr>
              <a:t>       The hotel has 4 restaurants with different styles and nearly 1,200 seats. The hotel's Chinese cuisine focuses on Hangbang, Sichuan, Huaiyang and Cantonese dishes, and the warm smile and elegant service of the waiters will let you enjoy the care of Kaiyuan.  The skillful chefs prepare various flavors of food for you, and you will have an unforgettable and pleasant dining experience.</a:t>
            </a:r>
          </a:p>
        </p:txBody>
      </p:sp>
      <p:pic>
        <p:nvPicPr>
          <p:cNvPr id="2097180" name="图片 10244" descr="开元印"/>
          <p:cNvPicPr>
            <a:picLocks noChangeAspect="1"/>
          </p:cNvPicPr>
          <p:nvPr/>
        </p:nvPicPr>
        <p:blipFill>
          <a:blip r:embed="rId3"/>
          <a:stretch>
            <a:fillRect/>
          </a:stretch>
        </p:blipFill>
        <p:spPr>
          <a:xfrm>
            <a:off x="0" y="2716530"/>
            <a:ext cx="927100" cy="87757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48624">
                                            <p:txEl>
                                              <p:pRg st="0" end="0"/>
                                            </p:txEl>
                                          </p:spTgt>
                                        </p:tgtEl>
                                        <p:attrNameLst>
                                          <p:attrName>style.visibility</p:attrName>
                                        </p:attrNameLst>
                                      </p:cBhvr>
                                      <p:to>
                                        <p:strVal val="visible"/>
                                      </p:to>
                                    </p:set>
                                    <p:animEffect transition="in" filter="blinds(horizontal)">
                                      <p:cBhvr>
                                        <p:cTn id="7" dur="500"/>
                                        <p:tgtEl>
                                          <p:spTgt spid="104862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048624">
                                            <p:txEl>
                                              <p:pRg st="2" end="2"/>
                                            </p:txEl>
                                          </p:spTgt>
                                        </p:tgtEl>
                                        <p:attrNameLst>
                                          <p:attrName>style.visibility</p:attrName>
                                        </p:attrNameLst>
                                      </p:cBhvr>
                                      <p:to>
                                        <p:strVal val="visible"/>
                                      </p:to>
                                    </p:set>
                                    <p:animEffect transition="in" filter="blinds(horizontal)">
                                      <p:cBhvr>
                                        <p:cTn id="10" dur="500"/>
                                        <p:tgtEl>
                                          <p:spTgt spid="10486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5" name="标题 1"/>
          <p:cNvSpPr>
            <a:spLocks noGrp="1"/>
          </p:cNvSpPr>
          <p:nvPr>
            <p:ph type="title"/>
          </p:nvPr>
        </p:nvSpPr>
        <p:spPr>
          <a:xfrm>
            <a:off x="-26987" y="171450"/>
            <a:ext cx="8913812" cy="914400"/>
          </a:xfrm>
        </p:spPr>
        <p:txBody>
          <a:bodyPr vert="horz" wrap="square" lIns="1188720" rIns="274320" anchor="ctr"/>
          <a:lstStyle/>
          <a:p>
            <a:pPr algn="l">
              <a:buSzPct val="25000"/>
            </a:pPr>
            <a:r>
              <a:rPr lang="zh-CN" altLang="en-US" sz="2400" kern="1200" dirty="0">
                <a:latin typeface="Century Gothic" charset="0"/>
                <a:ea typeface="宋体" panose="02010600030101010101" pitchFamily="2" charset="-122"/>
                <a:sym typeface="Century Gothic" charset="0"/>
              </a:rPr>
              <a:t>宴会厅图片</a:t>
            </a:r>
            <a:r>
              <a:rPr lang="en-US" altLang="zh-CN" sz="2400" kern="1200" dirty="0">
                <a:latin typeface="Century Gothic" charset="0"/>
                <a:ea typeface="宋体" panose="02010600030101010101" pitchFamily="2" charset="-122"/>
                <a:sym typeface="Century Gothic" charset="0"/>
              </a:rPr>
              <a:t>  </a:t>
            </a:r>
            <a:r>
              <a:rPr lang="zh-CN" altLang="en-US" sz="2400" kern="1200" dirty="0">
                <a:latin typeface="Century Gothic" charset="0"/>
                <a:ea typeface="宋体" panose="02010600030101010101" pitchFamily="2" charset="-122"/>
                <a:sym typeface="Century Gothic" charset="0"/>
              </a:rPr>
              <a:t>Hotel Pictures</a:t>
            </a:r>
          </a:p>
        </p:txBody>
      </p:sp>
      <p:pic>
        <p:nvPicPr>
          <p:cNvPr id="2097181" name="图片 18434" descr="开元印"/>
          <p:cNvPicPr>
            <a:picLocks noChangeAspect="1"/>
          </p:cNvPicPr>
          <p:nvPr/>
        </p:nvPicPr>
        <p:blipFill>
          <a:blip r:embed="rId3"/>
          <a:stretch>
            <a:fillRect/>
          </a:stretch>
        </p:blipFill>
        <p:spPr>
          <a:xfrm>
            <a:off x="-635" y="171450"/>
            <a:ext cx="926465" cy="903605"/>
          </a:xfrm>
          <a:prstGeom prst="rect">
            <a:avLst/>
          </a:prstGeom>
          <a:noFill/>
          <a:ln w="9525">
            <a:noFill/>
          </a:ln>
        </p:spPr>
      </p:pic>
      <p:pic>
        <p:nvPicPr>
          <p:cNvPr id="2097182" name="图片 1" descr="开元厅1"/>
          <p:cNvPicPr>
            <a:picLocks noChangeAspect="1"/>
          </p:cNvPicPr>
          <p:nvPr/>
        </p:nvPicPr>
        <p:blipFill>
          <a:blip r:embed="rId4"/>
          <a:stretch>
            <a:fillRect/>
          </a:stretch>
        </p:blipFill>
        <p:spPr>
          <a:xfrm>
            <a:off x="-635" y="1085850"/>
            <a:ext cx="8888095" cy="5028565"/>
          </a:xfrm>
          <a:prstGeom prst="rect">
            <a:avLst/>
          </a:prstGeom>
        </p:spPr>
      </p:pic>
      <p:sp>
        <p:nvSpPr>
          <p:cNvPr id="1048626" name="文本框 3"/>
          <p:cNvSpPr txBox="1"/>
          <p:nvPr/>
        </p:nvSpPr>
        <p:spPr>
          <a:xfrm>
            <a:off x="205105" y="6253480"/>
            <a:ext cx="3154045" cy="368300"/>
          </a:xfrm>
          <a:prstGeom prst="rect">
            <a:avLst/>
          </a:prstGeom>
          <a:noFill/>
        </p:spPr>
        <p:txBody>
          <a:bodyPr wrap="square" rtlCol="0">
            <a:spAutoFit/>
          </a:bodyPr>
          <a:lstStyle/>
          <a:p>
            <a:r>
              <a:rPr lang="zh-CN" altLang="en-US"/>
              <a:t>开元全厅，可容纳</a:t>
            </a:r>
            <a:r>
              <a:rPr lang="en-US" altLang="zh-CN"/>
              <a:t>58</a:t>
            </a:r>
            <a:r>
              <a:rPr lang="zh-CN" altLang="en-US"/>
              <a:t>桌宴席</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0" name="标题 1"/>
          <p:cNvSpPr>
            <a:spLocks noGrp="1"/>
          </p:cNvSpPr>
          <p:nvPr>
            <p:ph type="title"/>
          </p:nvPr>
        </p:nvSpPr>
        <p:spPr>
          <a:xfrm>
            <a:off x="-26987" y="171450"/>
            <a:ext cx="8913812" cy="914400"/>
          </a:xfrm>
        </p:spPr>
        <p:txBody>
          <a:bodyPr vert="horz" wrap="square" lIns="1188720" rIns="274320" anchor="ctr"/>
          <a:lstStyle/>
          <a:p>
            <a:pPr algn="l">
              <a:buSzPct val="25000"/>
            </a:pPr>
            <a:r>
              <a:rPr lang="zh-CN" altLang="en-US" sz="2400" kern="1200" dirty="0">
                <a:latin typeface="Century Gothic" charset="0"/>
                <a:ea typeface="宋体" panose="02010600030101010101" pitchFamily="2" charset="-122"/>
                <a:sym typeface="Century Gothic" charset="0"/>
              </a:rPr>
              <a:t>酒店图片Hotel Pictures</a:t>
            </a:r>
          </a:p>
        </p:txBody>
      </p:sp>
      <p:pic>
        <p:nvPicPr>
          <p:cNvPr id="2097183" name="图片 18434" descr="开元印"/>
          <p:cNvPicPr>
            <a:picLocks noChangeAspect="1"/>
          </p:cNvPicPr>
          <p:nvPr/>
        </p:nvPicPr>
        <p:blipFill>
          <a:blip r:embed="rId2"/>
          <a:stretch>
            <a:fillRect/>
          </a:stretch>
        </p:blipFill>
        <p:spPr>
          <a:xfrm>
            <a:off x="-26987" y="171450"/>
            <a:ext cx="927100" cy="927100"/>
          </a:xfrm>
          <a:prstGeom prst="rect">
            <a:avLst/>
          </a:prstGeom>
          <a:noFill/>
          <a:ln w="9525">
            <a:noFill/>
          </a:ln>
        </p:spPr>
      </p:pic>
      <p:pic>
        <p:nvPicPr>
          <p:cNvPr id="2097184" name="图片 1" descr="地中海咖啡厅 2"/>
          <p:cNvPicPr>
            <a:picLocks noChangeAspect="1"/>
          </p:cNvPicPr>
          <p:nvPr/>
        </p:nvPicPr>
        <p:blipFill>
          <a:blip r:embed="rId3"/>
          <a:stretch>
            <a:fillRect/>
          </a:stretch>
        </p:blipFill>
        <p:spPr>
          <a:xfrm>
            <a:off x="556260" y="1699895"/>
            <a:ext cx="4098290" cy="2732405"/>
          </a:xfrm>
          <a:prstGeom prst="rect">
            <a:avLst/>
          </a:prstGeom>
        </p:spPr>
      </p:pic>
      <p:sp>
        <p:nvSpPr>
          <p:cNvPr id="1048631" name="文本框 4"/>
          <p:cNvSpPr txBox="1"/>
          <p:nvPr/>
        </p:nvSpPr>
        <p:spPr>
          <a:xfrm>
            <a:off x="1148715" y="5682615"/>
            <a:ext cx="4299585" cy="368300"/>
          </a:xfrm>
          <a:prstGeom prst="rect">
            <a:avLst/>
          </a:prstGeom>
          <a:noFill/>
        </p:spPr>
        <p:txBody>
          <a:bodyPr wrap="square" rtlCol="0">
            <a:spAutoFit/>
          </a:bodyPr>
          <a:lstStyle/>
          <a:p>
            <a:r>
              <a:rPr lang="en-US" altLang="zh-CN"/>
              <a:t>4F</a:t>
            </a:r>
            <a:r>
              <a:rPr lang="zh-CN" altLang="en-US"/>
              <a:t>地中海自助餐厅可容纳</a:t>
            </a:r>
            <a:r>
              <a:rPr lang="en-US" altLang="zh-CN"/>
              <a:t>200</a:t>
            </a:r>
            <a:r>
              <a:rPr lang="zh-CN" altLang="en-US"/>
              <a:t>人就餐</a:t>
            </a:r>
          </a:p>
        </p:txBody>
      </p:sp>
      <p:pic>
        <p:nvPicPr>
          <p:cNvPr id="2097185" name="图片 5" descr="地中海咖啡厅"/>
          <p:cNvPicPr>
            <a:picLocks noChangeAspect="1"/>
          </p:cNvPicPr>
          <p:nvPr/>
        </p:nvPicPr>
        <p:blipFill>
          <a:blip r:embed="rId4"/>
          <a:stretch>
            <a:fillRect/>
          </a:stretch>
        </p:blipFill>
        <p:spPr>
          <a:xfrm>
            <a:off x="4843780" y="2645410"/>
            <a:ext cx="4187825" cy="279463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2" name="标题 1"/>
          <p:cNvSpPr>
            <a:spLocks noGrp="1"/>
          </p:cNvSpPr>
          <p:nvPr>
            <p:ph type="title"/>
          </p:nvPr>
        </p:nvSpPr>
        <p:spPr>
          <a:xfrm>
            <a:off x="-26987" y="171450"/>
            <a:ext cx="8913812" cy="914400"/>
          </a:xfrm>
        </p:spPr>
        <p:txBody>
          <a:bodyPr vert="horz" wrap="square" lIns="1188720" rIns="274320" anchor="ctr"/>
          <a:lstStyle/>
          <a:p>
            <a:pPr algn="l">
              <a:buSzPct val="25000"/>
            </a:pPr>
            <a:r>
              <a:rPr lang="zh-CN" altLang="en-US" sz="2400" kern="1200" dirty="0">
                <a:latin typeface="Century Gothic" charset="0"/>
                <a:ea typeface="宋体" panose="02010600030101010101" pitchFamily="2" charset="-122"/>
                <a:sym typeface="Century Gothic" charset="0"/>
              </a:rPr>
              <a:t>酒店图片Hotel Pictures</a:t>
            </a:r>
          </a:p>
        </p:txBody>
      </p:sp>
      <p:pic>
        <p:nvPicPr>
          <p:cNvPr id="2097186" name="图片 18434" descr="开元印"/>
          <p:cNvPicPr>
            <a:picLocks noChangeAspect="1"/>
          </p:cNvPicPr>
          <p:nvPr/>
        </p:nvPicPr>
        <p:blipFill>
          <a:blip r:embed="rId2"/>
          <a:stretch>
            <a:fillRect/>
          </a:stretch>
        </p:blipFill>
        <p:spPr>
          <a:xfrm>
            <a:off x="-26670" y="171450"/>
            <a:ext cx="927100" cy="902970"/>
          </a:xfrm>
          <a:prstGeom prst="rect">
            <a:avLst/>
          </a:prstGeom>
          <a:noFill/>
          <a:ln w="9525">
            <a:noFill/>
          </a:ln>
        </p:spPr>
      </p:pic>
      <p:pic>
        <p:nvPicPr>
          <p:cNvPr id="2097187" name="图片 1" descr="505华阳1"/>
          <p:cNvPicPr>
            <a:picLocks noChangeAspect="1"/>
          </p:cNvPicPr>
          <p:nvPr/>
        </p:nvPicPr>
        <p:blipFill>
          <a:blip r:embed="rId3"/>
          <a:stretch>
            <a:fillRect/>
          </a:stretch>
        </p:blipFill>
        <p:spPr>
          <a:xfrm>
            <a:off x="4575175" y="2802255"/>
            <a:ext cx="4311650" cy="2877820"/>
          </a:xfrm>
          <a:prstGeom prst="rect">
            <a:avLst/>
          </a:prstGeom>
        </p:spPr>
      </p:pic>
      <p:sp>
        <p:nvSpPr>
          <p:cNvPr id="1048633" name="文本框 3"/>
          <p:cNvSpPr txBox="1"/>
          <p:nvPr/>
        </p:nvSpPr>
        <p:spPr>
          <a:xfrm>
            <a:off x="5086985" y="5897880"/>
            <a:ext cx="3675380" cy="368300"/>
          </a:xfrm>
          <a:prstGeom prst="rect">
            <a:avLst/>
          </a:prstGeom>
          <a:noFill/>
        </p:spPr>
        <p:txBody>
          <a:bodyPr wrap="none" rtlCol="0">
            <a:spAutoFit/>
          </a:bodyPr>
          <a:lstStyle/>
          <a:p>
            <a:r>
              <a:rPr lang="en-US" altLang="zh-CN"/>
              <a:t>5F</a:t>
            </a:r>
            <a:r>
              <a:rPr lang="zh-CN" altLang="en-US"/>
              <a:t>国风堂拥有</a:t>
            </a:r>
            <a:r>
              <a:rPr lang="en-US" altLang="zh-CN"/>
              <a:t>13</a:t>
            </a:r>
            <a:r>
              <a:rPr lang="zh-CN" altLang="en-US"/>
              <a:t>个风格迥异的包厢</a:t>
            </a:r>
          </a:p>
        </p:txBody>
      </p:sp>
      <p:pic>
        <p:nvPicPr>
          <p:cNvPr id="2097188" name="图片 5" descr="四季轩"/>
          <p:cNvPicPr>
            <a:picLocks noChangeAspect="1"/>
          </p:cNvPicPr>
          <p:nvPr/>
        </p:nvPicPr>
        <p:blipFill>
          <a:blip r:embed="rId4"/>
          <a:stretch>
            <a:fillRect/>
          </a:stretch>
        </p:blipFill>
        <p:spPr>
          <a:xfrm>
            <a:off x="103505" y="1424305"/>
            <a:ext cx="4279265" cy="3003550"/>
          </a:xfrm>
          <a:prstGeom prst="rect">
            <a:avLst/>
          </a:prstGeom>
        </p:spPr>
      </p:pic>
      <p:sp>
        <p:nvSpPr>
          <p:cNvPr id="1048634" name="文本框 8"/>
          <p:cNvSpPr txBox="1"/>
          <p:nvPr/>
        </p:nvSpPr>
        <p:spPr>
          <a:xfrm>
            <a:off x="85725" y="4832350"/>
            <a:ext cx="4120515" cy="645160"/>
          </a:xfrm>
          <a:prstGeom prst="rect">
            <a:avLst/>
          </a:prstGeom>
          <a:noFill/>
        </p:spPr>
        <p:txBody>
          <a:bodyPr wrap="square" rtlCol="0">
            <a:spAutoFit/>
          </a:bodyPr>
          <a:lstStyle/>
          <a:p>
            <a:r>
              <a:rPr lang="en-US" altLang="zh-CN">
                <a:sym typeface="+mn-ea"/>
              </a:rPr>
              <a:t>5F</a:t>
            </a:r>
            <a:r>
              <a:rPr lang="zh-CN" altLang="en-US">
                <a:sym typeface="+mn-ea"/>
              </a:rPr>
              <a:t>四季轩零点餐厅可容纳</a:t>
            </a:r>
            <a:r>
              <a:rPr lang="en-US" altLang="zh-CN">
                <a:sym typeface="+mn-ea"/>
              </a:rPr>
              <a:t>60</a:t>
            </a:r>
            <a:r>
              <a:rPr lang="zh-CN" altLang="en-US">
                <a:sym typeface="+mn-ea"/>
              </a:rPr>
              <a:t>人就餐</a:t>
            </a:r>
            <a:endParaRPr lang="zh-CN" altLang="en-US"/>
          </a:p>
          <a:p>
            <a:endParaRPr lang="zh-CN"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5" name="标题 1"/>
          <p:cNvSpPr>
            <a:spLocks noGrp="1"/>
          </p:cNvSpPr>
          <p:nvPr>
            <p:ph type="title"/>
          </p:nvPr>
        </p:nvSpPr>
        <p:spPr>
          <a:xfrm>
            <a:off x="-26987" y="171450"/>
            <a:ext cx="8913812" cy="914400"/>
          </a:xfrm>
        </p:spPr>
        <p:txBody>
          <a:bodyPr vert="horz" wrap="square" lIns="1188720" rIns="274320" anchor="ctr"/>
          <a:lstStyle/>
          <a:p>
            <a:pPr algn="l">
              <a:buSzPct val="25000"/>
            </a:pPr>
            <a:r>
              <a:rPr lang="zh-CN" altLang="en-US" sz="2400" kern="1200" dirty="0">
                <a:latin typeface="Century Gothic" charset="0"/>
                <a:ea typeface="宋体" panose="02010600030101010101" pitchFamily="2" charset="-122"/>
                <a:sym typeface="Century Gothic" charset="0"/>
              </a:rPr>
              <a:t>酒店图片Hotel Pictures</a:t>
            </a:r>
          </a:p>
        </p:txBody>
      </p:sp>
      <p:pic>
        <p:nvPicPr>
          <p:cNvPr id="2097189" name="图片 18434" descr="开元印"/>
          <p:cNvPicPr>
            <a:picLocks noChangeAspect="1"/>
          </p:cNvPicPr>
          <p:nvPr/>
        </p:nvPicPr>
        <p:blipFill>
          <a:blip r:embed="rId2"/>
          <a:stretch>
            <a:fillRect/>
          </a:stretch>
        </p:blipFill>
        <p:spPr>
          <a:xfrm>
            <a:off x="-26670" y="171450"/>
            <a:ext cx="927100" cy="902970"/>
          </a:xfrm>
          <a:prstGeom prst="rect">
            <a:avLst/>
          </a:prstGeom>
          <a:noFill/>
          <a:ln w="9525">
            <a:noFill/>
          </a:ln>
        </p:spPr>
      </p:pic>
      <p:pic>
        <p:nvPicPr>
          <p:cNvPr id="2097190" name="图片 2" descr="04f46806c429ad49d659e3e38db4d40"/>
          <p:cNvPicPr>
            <a:picLocks noChangeAspect="1"/>
          </p:cNvPicPr>
          <p:nvPr/>
        </p:nvPicPr>
        <p:blipFill>
          <a:blip r:embed="rId3"/>
          <a:stretch>
            <a:fillRect/>
          </a:stretch>
        </p:blipFill>
        <p:spPr>
          <a:xfrm>
            <a:off x="163195" y="1422400"/>
            <a:ext cx="4351655" cy="2893060"/>
          </a:xfrm>
          <a:prstGeom prst="rect">
            <a:avLst/>
          </a:prstGeom>
        </p:spPr>
      </p:pic>
      <p:pic>
        <p:nvPicPr>
          <p:cNvPr id="2097191" name="图片 4" descr="e356a48358954d9019310fc058012b4"/>
          <p:cNvPicPr>
            <a:picLocks noChangeAspect="1"/>
          </p:cNvPicPr>
          <p:nvPr/>
        </p:nvPicPr>
        <p:blipFill>
          <a:blip r:embed="rId4"/>
          <a:stretch>
            <a:fillRect/>
          </a:stretch>
        </p:blipFill>
        <p:spPr>
          <a:xfrm>
            <a:off x="4593590" y="2905760"/>
            <a:ext cx="4293235" cy="3077210"/>
          </a:xfrm>
          <a:prstGeom prst="rect">
            <a:avLst/>
          </a:prstGeom>
        </p:spPr>
      </p:pic>
      <p:sp>
        <p:nvSpPr>
          <p:cNvPr id="1048636" name="文本框 6"/>
          <p:cNvSpPr txBox="1"/>
          <p:nvPr/>
        </p:nvSpPr>
        <p:spPr>
          <a:xfrm>
            <a:off x="519430" y="4568825"/>
            <a:ext cx="3497580" cy="368300"/>
          </a:xfrm>
          <a:prstGeom prst="rect">
            <a:avLst/>
          </a:prstGeom>
          <a:noFill/>
        </p:spPr>
        <p:txBody>
          <a:bodyPr wrap="square" rtlCol="0">
            <a:spAutoFit/>
          </a:bodyPr>
          <a:lstStyle/>
          <a:p>
            <a:r>
              <a:rPr lang="en-US" altLang="zh-CN"/>
              <a:t>4F</a:t>
            </a:r>
            <a:r>
              <a:rPr lang="zh-CN" altLang="zh-CN"/>
              <a:t>恒温泳池</a:t>
            </a:r>
          </a:p>
        </p:txBody>
      </p:sp>
      <p:sp>
        <p:nvSpPr>
          <p:cNvPr id="1048637" name="文本框 7"/>
          <p:cNvSpPr txBox="1"/>
          <p:nvPr/>
        </p:nvSpPr>
        <p:spPr>
          <a:xfrm>
            <a:off x="4928235" y="6202045"/>
            <a:ext cx="2887345" cy="368300"/>
          </a:xfrm>
          <a:prstGeom prst="rect">
            <a:avLst/>
          </a:prstGeom>
          <a:noFill/>
        </p:spPr>
        <p:txBody>
          <a:bodyPr wrap="square" rtlCol="0">
            <a:spAutoFit/>
          </a:bodyPr>
          <a:lstStyle/>
          <a:p>
            <a:r>
              <a:rPr lang="en-US" altLang="zh-CN"/>
              <a:t>4F</a:t>
            </a:r>
            <a:r>
              <a:rPr lang="zh-CN" altLang="en-US"/>
              <a:t>健身房</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92" name="图片 15361" descr="1234"/>
          <p:cNvPicPr>
            <a:picLocks noChangeAspect="1"/>
          </p:cNvPicPr>
          <p:nvPr/>
        </p:nvPicPr>
        <p:blipFill>
          <a:blip r:embed="rId2"/>
          <a:stretch>
            <a:fillRect/>
          </a:stretch>
        </p:blipFill>
        <p:spPr>
          <a:xfrm>
            <a:off x="4408488" y="209550"/>
            <a:ext cx="4505325" cy="1450975"/>
          </a:xfrm>
          <a:prstGeom prst="rect">
            <a:avLst/>
          </a:prstGeom>
          <a:noFill/>
          <a:ln w="9525">
            <a:noFill/>
          </a:ln>
        </p:spPr>
      </p:pic>
      <p:pic>
        <p:nvPicPr>
          <p:cNvPr id="2097193" name="图片 15362" descr="111"/>
          <p:cNvPicPr>
            <a:picLocks noChangeAspect="1"/>
          </p:cNvPicPr>
          <p:nvPr/>
        </p:nvPicPr>
        <p:blipFill>
          <a:blip r:embed="rId3"/>
          <a:stretch>
            <a:fillRect/>
          </a:stretch>
        </p:blipFill>
        <p:spPr>
          <a:xfrm>
            <a:off x="927100" y="209550"/>
            <a:ext cx="3479800" cy="1163638"/>
          </a:xfrm>
          <a:prstGeom prst="rect">
            <a:avLst/>
          </a:prstGeom>
          <a:noFill/>
          <a:ln w="9525">
            <a:noFill/>
          </a:ln>
        </p:spPr>
      </p:pic>
      <p:sp>
        <p:nvSpPr>
          <p:cNvPr id="1048638" name="标题 1"/>
          <p:cNvSpPr>
            <a:spLocks noGrp="1"/>
          </p:cNvSpPr>
          <p:nvPr>
            <p:ph type="title"/>
          </p:nvPr>
        </p:nvSpPr>
        <p:spPr>
          <a:xfrm>
            <a:off x="0" y="1123950"/>
            <a:ext cx="8913813" cy="914400"/>
          </a:xfrm>
        </p:spPr>
        <p:txBody>
          <a:bodyPr vert="horz" wrap="square" lIns="1188720" rIns="274320" anchor="ctr"/>
          <a:lstStyle/>
          <a:p>
            <a:pPr algn="l">
              <a:buSzPct val="25000"/>
            </a:pPr>
            <a:r>
              <a:rPr lang="zh-CN" altLang="en-US" sz="2400" kern="1200">
                <a:latin typeface="Century Gothic" charset="0"/>
                <a:ea typeface="宋体" panose="02010600030101010101" pitchFamily="2" charset="-122"/>
                <a:sym typeface="Century Gothic" charset="0"/>
              </a:rPr>
              <a:t>周边景点资源</a:t>
            </a:r>
            <a:r>
              <a:rPr lang="en-US" altLang="zh-CN" sz="2400" kern="1200">
                <a:latin typeface="Century Gothic" charset="0"/>
                <a:ea typeface="宋体" panose="02010600030101010101" pitchFamily="2" charset="-122"/>
                <a:sym typeface="Century Gothic" charset="0"/>
              </a:rPr>
              <a:t>Scenic spots</a:t>
            </a:r>
            <a:endParaRPr lang="en-US" altLang="zh-CN" sz="3600" kern="1200">
              <a:latin typeface="Century Gothic" charset="0"/>
              <a:ea typeface="宋体" panose="02010600030101010101" pitchFamily="2" charset="-122"/>
              <a:sym typeface="Century Gothic" charset="0"/>
            </a:endParaRPr>
          </a:p>
        </p:txBody>
      </p:sp>
      <p:sp>
        <p:nvSpPr>
          <p:cNvPr id="1048639" name="内容占位符 5"/>
          <p:cNvSpPr>
            <a:spLocks noGrp="1"/>
          </p:cNvSpPr>
          <p:nvPr>
            <p:ph idx="1"/>
          </p:nvPr>
        </p:nvSpPr>
        <p:spPr>
          <a:xfrm>
            <a:off x="1098550" y="2136140"/>
            <a:ext cx="7816850" cy="1003300"/>
          </a:xfrm>
        </p:spPr>
        <p:txBody>
          <a:bodyPr vert="horz" wrap="square" anchor="t"/>
          <a:lstStyle/>
          <a:p>
            <a:pPr marL="1905" indent="-344805" algn="l" defTabSz="0">
              <a:lnSpc>
                <a:spcPct val="80000"/>
              </a:lnSpc>
              <a:spcBef>
                <a:spcPts val="1200"/>
              </a:spcBef>
              <a:buSzPct val="25000"/>
            </a:pPr>
            <a:r>
              <a:rPr lang="zh-CN" altLang="en-US" sz="1400" b="1" kern="1200" dirty="0">
                <a:solidFill>
                  <a:srgbClr val="648C60"/>
                </a:solidFill>
                <a:latin typeface="宋体" panose="02010600030101010101" pitchFamily="2" charset="-122"/>
                <a:ea typeface="宋体" panose="02010600030101010101" pitchFamily="2" charset="-122"/>
                <a:sym typeface="Century Gothic" charset="0"/>
              </a:rPr>
              <a:t>1、西湖风景区   </a:t>
            </a:r>
          </a:p>
          <a:p>
            <a:pPr marL="1905" indent="-344805" algn="l" defTabSz="0">
              <a:lnSpc>
                <a:spcPct val="80000"/>
              </a:lnSpc>
              <a:spcBef>
                <a:spcPts val="1200"/>
              </a:spcBef>
              <a:buSzPct val="25000"/>
            </a:pPr>
            <a:r>
              <a:rPr lang="zh-CN" altLang="en-US" sz="1400" b="1" kern="1200" dirty="0">
                <a:solidFill>
                  <a:srgbClr val="648C60"/>
                </a:solidFill>
                <a:latin typeface="宋体" panose="02010600030101010101" pitchFamily="2" charset="-122"/>
                <a:ea typeface="宋体" panose="02010600030101010101" pitchFamily="2" charset="-122"/>
                <a:sym typeface="Century Gothic" charset="0"/>
              </a:rPr>
              <a:t>    </a:t>
            </a:r>
            <a:r>
              <a:rPr lang="zh-CN" altLang="en-US" sz="1400" b="1" kern="1200" dirty="0">
                <a:solidFill>
                  <a:srgbClr val="4D4D4D"/>
                </a:solidFill>
                <a:latin typeface="宋体" panose="02010600030101010101" pitchFamily="2" charset="-122"/>
                <a:ea typeface="宋体" panose="02010600030101010101" pitchFamily="2" charset="-122"/>
                <a:sym typeface="Century Gothic" charset="0"/>
              </a:rPr>
              <a:t>杭州西湖风景名胜区位于浙江省杭州市中心，分为湖滨区、湖心区、北山区、南山区和钱塘</a:t>
            </a:r>
          </a:p>
          <a:p>
            <a:pPr marL="1905" indent="-344805" algn="l" defTabSz="0">
              <a:lnSpc>
                <a:spcPct val="80000"/>
              </a:lnSpc>
              <a:spcBef>
                <a:spcPts val="1200"/>
              </a:spcBef>
              <a:buSzPct val="25000"/>
            </a:pPr>
            <a:r>
              <a:rPr lang="zh-CN" altLang="en-US" sz="1400" b="1" kern="1200" dirty="0">
                <a:solidFill>
                  <a:srgbClr val="4D4D4D"/>
                </a:solidFill>
                <a:latin typeface="宋体" panose="02010600030101010101" pitchFamily="2" charset="-122"/>
                <a:ea typeface="宋体" panose="02010600030101010101" pitchFamily="2" charset="-122"/>
                <a:sym typeface="Century Gothic" charset="0"/>
              </a:rPr>
              <a:t>区；秀丽的湖光山色和众多的名胜古迹闻名中外，是中国著名的旅游胜地，也被誉为人间天堂。</a:t>
            </a:r>
          </a:p>
          <a:p>
            <a:pPr marL="1905" indent="-344805" algn="l" defTabSz="0">
              <a:lnSpc>
                <a:spcPct val="80000"/>
              </a:lnSpc>
              <a:spcBef>
                <a:spcPts val="1200"/>
              </a:spcBef>
              <a:buSzPct val="25000"/>
            </a:pPr>
            <a:endParaRPr lang="zh-CN" altLang="en-US" sz="1400" b="1" kern="1200" dirty="0">
              <a:solidFill>
                <a:srgbClr val="4D4D4D"/>
              </a:solidFill>
              <a:latin typeface="宋体" panose="02010600030101010101" pitchFamily="2" charset="-122"/>
              <a:ea typeface="宋体" panose="02010600030101010101" pitchFamily="2" charset="-122"/>
              <a:sym typeface="Century Gothic" charset="0"/>
            </a:endParaRPr>
          </a:p>
          <a:p>
            <a:pPr marL="1905" indent="-344805" algn="l" defTabSz="0">
              <a:lnSpc>
                <a:spcPct val="80000"/>
              </a:lnSpc>
              <a:spcBef>
                <a:spcPts val="1200"/>
              </a:spcBef>
              <a:buSzPct val="25000"/>
            </a:pPr>
            <a:endParaRPr lang="zh-CN" altLang="en-US" sz="1400" kern="1200" dirty="0">
              <a:latin typeface="Century Gothic" charset="0"/>
              <a:ea typeface="宋体" panose="02010600030101010101" pitchFamily="2" charset="-122"/>
              <a:sym typeface="Century Gothic" charset="0"/>
            </a:endParaRPr>
          </a:p>
        </p:txBody>
      </p:sp>
      <p:pic>
        <p:nvPicPr>
          <p:cNvPr id="2097194" name="图片 15365" descr="开元印"/>
          <p:cNvPicPr>
            <a:picLocks noChangeAspect="1"/>
          </p:cNvPicPr>
          <p:nvPr/>
        </p:nvPicPr>
        <p:blipFill>
          <a:blip r:embed="rId4"/>
          <a:stretch>
            <a:fillRect/>
          </a:stretch>
        </p:blipFill>
        <p:spPr>
          <a:xfrm>
            <a:off x="0" y="1123950"/>
            <a:ext cx="927100" cy="927100"/>
          </a:xfrm>
          <a:prstGeom prst="rect">
            <a:avLst/>
          </a:prstGeom>
          <a:noFill/>
          <a:ln w="9525">
            <a:noFill/>
          </a:ln>
        </p:spPr>
      </p:pic>
      <p:sp>
        <p:nvSpPr>
          <p:cNvPr id="1048640" name="内容占位符 5"/>
          <p:cNvSpPr>
            <a:spLocks noGrp="1"/>
          </p:cNvSpPr>
          <p:nvPr/>
        </p:nvSpPr>
        <p:spPr>
          <a:xfrm>
            <a:off x="1098550" y="3237865"/>
            <a:ext cx="7816850" cy="985520"/>
          </a:xfrm>
          <a:prstGeom prst="rect">
            <a:avLst/>
          </a:prstGeom>
          <a:noFill/>
          <a:ln w="9525">
            <a:noFill/>
          </a:ln>
        </p:spPr>
        <p:txBody>
          <a:bodyPr vert="horz" wrap="square" anchor="t"/>
          <a:lstStyle>
            <a:lvl1pPr marL="342900" lvl="0" indent="-342900" algn="l" defTabSz="0" eaLnBrk="1" fontAlgn="base" latinLnBrk="0" hangingPunct="1">
              <a:lnSpc>
                <a:spcPct val="100000"/>
              </a:lnSpc>
              <a:spcBef>
                <a:spcPts val="2000"/>
              </a:spcBef>
              <a:spcAft>
                <a:spcPct val="0"/>
              </a:spcAft>
              <a:buClr>
                <a:schemeClr val="accent1"/>
              </a:buClr>
              <a:buFont typeface="Wingdings 2" panose="05020102010507070707" pitchFamily="2" charset="2"/>
              <a:buChar char=""/>
              <a:defRPr sz="2000" kern="1200">
                <a:solidFill>
                  <a:srgbClr val="595959"/>
                </a:solidFill>
                <a:latin typeface="Century Gothic" charset="0"/>
                <a:ea typeface="宋体" panose="02010600030101010101" pitchFamily="2" charset="-122"/>
                <a:sym typeface="Century Gothic" charset="0"/>
              </a:defRPr>
            </a:lvl1pPr>
            <a:lvl2pPr marL="685800" lvl="1" indent="-336550" algn="l" defTabSz="0" eaLnBrk="1" fontAlgn="base" latinLnBrk="0" hangingPunct="1">
              <a:lnSpc>
                <a:spcPct val="100000"/>
              </a:lnSpc>
              <a:spcBef>
                <a:spcPts val="600"/>
              </a:spcBef>
              <a:spcAft>
                <a:spcPct val="0"/>
              </a:spcAft>
              <a:buClr>
                <a:srgbClr val="712D1C"/>
              </a:buClr>
              <a:buFont typeface="Wingdings 2" panose="05020102010507070707" pitchFamily="2" charset="2"/>
              <a:buChar char=""/>
              <a:defRPr sz="1800" kern="1200">
                <a:solidFill>
                  <a:srgbClr val="595959"/>
                </a:solidFill>
                <a:latin typeface="Century Gothic" charset="0"/>
                <a:ea typeface="宋体" panose="02010600030101010101" pitchFamily="2" charset="-122"/>
                <a:sym typeface="Century Gothic" charset="0"/>
              </a:defRPr>
            </a:lvl2pPr>
            <a:lvl3pPr marL="1035050" lvl="2" indent="-349250" algn="l" defTabSz="0" eaLnBrk="1" fontAlgn="base" latinLnBrk="0" hangingPunct="1">
              <a:lnSpc>
                <a:spcPct val="100000"/>
              </a:lnSpc>
              <a:spcBef>
                <a:spcPts val="600"/>
              </a:spcBef>
              <a:spcAft>
                <a:spcPct val="0"/>
              </a:spcAft>
              <a:buClr>
                <a:schemeClr val="accent1"/>
              </a:buClr>
              <a:buFont typeface="Wingdings 2" panose="05020102010507070707" pitchFamily="2" charset="2"/>
              <a:buChar char=""/>
              <a:defRPr sz="1800" kern="1200">
                <a:solidFill>
                  <a:srgbClr val="595959"/>
                </a:solidFill>
                <a:latin typeface="Century Gothic" charset="0"/>
                <a:ea typeface="宋体" panose="02010600030101010101" pitchFamily="2" charset="-122"/>
                <a:sym typeface="Century Gothic" charset="0"/>
              </a:defRPr>
            </a:lvl3pPr>
            <a:lvl4pPr marL="1371600" lvl="3" indent="-336550" algn="l" defTabSz="0" eaLnBrk="1" fontAlgn="base" latinLnBrk="0" hangingPunct="1">
              <a:lnSpc>
                <a:spcPct val="100000"/>
              </a:lnSpc>
              <a:spcBef>
                <a:spcPts val="600"/>
              </a:spcBef>
              <a:spcAft>
                <a:spcPct val="0"/>
              </a:spcAft>
              <a:buClr>
                <a:srgbClr val="712D1C"/>
              </a:buClr>
              <a:buFont typeface="Wingdings 2" panose="05020102010507070707" pitchFamily="2" charset="2"/>
              <a:buChar char=""/>
              <a:defRPr sz="1800" kern="1200">
                <a:solidFill>
                  <a:srgbClr val="595959"/>
                </a:solidFill>
                <a:latin typeface="Century Gothic" charset="0"/>
                <a:ea typeface="宋体" panose="02010600030101010101" pitchFamily="2" charset="-122"/>
                <a:sym typeface="Century Gothic" charset="0"/>
              </a:defRPr>
            </a:lvl4pPr>
            <a:lvl5pPr marL="1720850" lvl="4" indent="-349250" algn="l" defTabSz="0" eaLnBrk="1" fontAlgn="base" latinLnBrk="0" hangingPunct="1">
              <a:lnSpc>
                <a:spcPct val="100000"/>
              </a:lnSpc>
              <a:spcBef>
                <a:spcPts val="600"/>
              </a:spcBef>
              <a:spcAft>
                <a:spcPct val="0"/>
              </a:spcAft>
              <a:buClr>
                <a:schemeClr val="accent1"/>
              </a:buClr>
              <a:buFont typeface="Wingdings 2" panose="05020102010507070707" pitchFamily="2" charset="2"/>
              <a:buChar char=""/>
              <a:defRPr sz="1800" kern="1200">
                <a:solidFill>
                  <a:srgbClr val="595959"/>
                </a:solidFill>
                <a:latin typeface="Century Gothic" charset="0"/>
                <a:ea typeface="宋体" panose="02010600030101010101" pitchFamily="2" charset="-122"/>
                <a:sym typeface="Century Gothic" charset="0"/>
              </a:defRPr>
            </a:lvl5pPr>
          </a:lstStyle>
          <a:p>
            <a:pPr marL="1905" lvl="0" indent="-1905">
              <a:lnSpc>
                <a:spcPct val="80000"/>
              </a:lnSpc>
              <a:spcBef>
                <a:spcPts val="1200"/>
              </a:spcBef>
              <a:buNone/>
            </a:pPr>
            <a:r>
              <a:rPr lang="zh-CN" altLang="en-US" sz="1400" b="1" dirty="0">
                <a:solidFill>
                  <a:srgbClr val="648C60"/>
                </a:solidFill>
                <a:latin typeface="宋体" panose="02010600030101010101" pitchFamily="2" charset="-122"/>
              </a:rPr>
              <a:t>2、宋城景区</a:t>
            </a:r>
          </a:p>
          <a:p>
            <a:pPr marL="1905" lvl="0" indent="-1905">
              <a:lnSpc>
                <a:spcPct val="80000"/>
              </a:lnSpc>
              <a:spcBef>
                <a:spcPts val="1200"/>
              </a:spcBef>
              <a:buNone/>
            </a:pPr>
            <a:r>
              <a:rPr lang="zh-CN" altLang="en-US" sz="1400" b="1" dirty="0">
                <a:solidFill>
                  <a:srgbClr val="648C60"/>
                </a:solidFill>
                <a:latin typeface="宋体" panose="02010600030101010101" pitchFamily="2" charset="-122"/>
              </a:rPr>
              <a:t>    </a:t>
            </a:r>
            <a:r>
              <a:rPr lang="zh-CN" altLang="en-US" sz="1400" b="1" dirty="0">
                <a:solidFill>
                  <a:srgbClr val="4D4D4D"/>
                </a:solidFill>
                <a:latin typeface="宋体" panose="02010600030101010101" pitchFamily="2" charset="-122"/>
              </a:rPr>
              <a:t>中国人气最旺的主题公园、首批国家文化产业示范基地。怪街、佛山、市井街、宋城河、千</a:t>
            </a:r>
          </a:p>
          <a:p>
            <a:pPr marL="1905" lvl="0" indent="-1905">
              <a:lnSpc>
                <a:spcPct val="80000"/>
              </a:lnSpc>
              <a:spcBef>
                <a:spcPts val="1200"/>
              </a:spcBef>
              <a:buNone/>
            </a:pPr>
            <a:r>
              <a:rPr lang="zh-CN" altLang="en-US" sz="1400" b="1" dirty="0">
                <a:solidFill>
                  <a:srgbClr val="4D4D4D"/>
                </a:solidFill>
                <a:latin typeface="宋体" panose="02010600030101010101" pitchFamily="2" charset="-122"/>
              </a:rPr>
              <a:t>年古樟、九龙广场、城楼广场、文化广场、聊斋惊魂、南宋风情街等景点一步一景。</a:t>
            </a:r>
            <a:endParaRPr lang="zh-CN" altLang="en-US" sz="1400" dirty="0"/>
          </a:p>
        </p:txBody>
      </p:sp>
      <p:sp>
        <p:nvSpPr>
          <p:cNvPr id="1048641" name="内容占位符 5"/>
          <p:cNvSpPr>
            <a:spLocks noGrp="1"/>
          </p:cNvSpPr>
          <p:nvPr/>
        </p:nvSpPr>
        <p:spPr>
          <a:xfrm>
            <a:off x="1098550" y="4316095"/>
            <a:ext cx="7815580" cy="1106170"/>
          </a:xfrm>
          <a:prstGeom prst="rect">
            <a:avLst/>
          </a:prstGeom>
          <a:noFill/>
          <a:ln w="9525">
            <a:noFill/>
          </a:ln>
        </p:spPr>
        <p:txBody>
          <a:bodyPr vert="horz" wrap="square" anchor="t"/>
          <a:lstStyle>
            <a:lvl1pPr marL="342900" lvl="0" indent="-342900" algn="l" defTabSz="0" eaLnBrk="1" fontAlgn="base" latinLnBrk="0" hangingPunct="1">
              <a:lnSpc>
                <a:spcPct val="100000"/>
              </a:lnSpc>
              <a:spcBef>
                <a:spcPts val="2000"/>
              </a:spcBef>
              <a:spcAft>
                <a:spcPct val="0"/>
              </a:spcAft>
              <a:buClr>
                <a:schemeClr val="accent1"/>
              </a:buClr>
              <a:buFont typeface="Wingdings 2" panose="05020102010507070707" pitchFamily="2" charset="2"/>
              <a:buChar char=""/>
              <a:defRPr sz="2000" kern="1200">
                <a:solidFill>
                  <a:srgbClr val="595959"/>
                </a:solidFill>
                <a:latin typeface="Century Gothic" charset="0"/>
                <a:ea typeface="宋体" panose="02010600030101010101" pitchFamily="2" charset="-122"/>
                <a:sym typeface="Century Gothic" charset="0"/>
              </a:defRPr>
            </a:lvl1pPr>
            <a:lvl2pPr marL="685800" lvl="1" indent="-336550" algn="l" defTabSz="0" eaLnBrk="1" fontAlgn="base" latinLnBrk="0" hangingPunct="1">
              <a:lnSpc>
                <a:spcPct val="100000"/>
              </a:lnSpc>
              <a:spcBef>
                <a:spcPts val="600"/>
              </a:spcBef>
              <a:spcAft>
                <a:spcPct val="0"/>
              </a:spcAft>
              <a:buClr>
                <a:srgbClr val="712D1C"/>
              </a:buClr>
              <a:buFont typeface="Wingdings 2" panose="05020102010507070707" pitchFamily="2" charset="2"/>
              <a:buChar char=""/>
              <a:defRPr sz="1800" kern="1200">
                <a:solidFill>
                  <a:srgbClr val="595959"/>
                </a:solidFill>
                <a:latin typeface="Century Gothic" charset="0"/>
                <a:ea typeface="宋体" panose="02010600030101010101" pitchFamily="2" charset="-122"/>
                <a:sym typeface="Century Gothic" charset="0"/>
              </a:defRPr>
            </a:lvl2pPr>
            <a:lvl3pPr marL="1035050" lvl="2" indent="-349250" algn="l" defTabSz="0" eaLnBrk="1" fontAlgn="base" latinLnBrk="0" hangingPunct="1">
              <a:lnSpc>
                <a:spcPct val="100000"/>
              </a:lnSpc>
              <a:spcBef>
                <a:spcPts val="600"/>
              </a:spcBef>
              <a:spcAft>
                <a:spcPct val="0"/>
              </a:spcAft>
              <a:buClr>
                <a:schemeClr val="accent1"/>
              </a:buClr>
              <a:buFont typeface="Wingdings 2" panose="05020102010507070707" pitchFamily="2" charset="2"/>
              <a:buChar char=""/>
              <a:defRPr sz="1800" kern="1200">
                <a:solidFill>
                  <a:srgbClr val="595959"/>
                </a:solidFill>
                <a:latin typeface="Century Gothic" charset="0"/>
                <a:ea typeface="宋体" panose="02010600030101010101" pitchFamily="2" charset="-122"/>
                <a:sym typeface="Century Gothic" charset="0"/>
              </a:defRPr>
            </a:lvl3pPr>
            <a:lvl4pPr marL="1371600" lvl="3" indent="-336550" algn="l" defTabSz="0" eaLnBrk="1" fontAlgn="base" latinLnBrk="0" hangingPunct="1">
              <a:lnSpc>
                <a:spcPct val="100000"/>
              </a:lnSpc>
              <a:spcBef>
                <a:spcPts val="600"/>
              </a:spcBef>
              <a:spcAft>
                <a:spcPct val="0"/>
              </a:spcAft>
              <a:buClr>
                <a:srgbClr val="712D1C"/>
              </a:buClr>
              <a:buFont typeface="Wingdings 2" panose="05020102010507070707" pitchFamily="2" charset="2"/>
              <a:buChar char=""/>
              <a:defRPr sz="1800" kern="1200">
                <a:solidFill>
                  <a:srgbClr val="595959"/>
                </a:solidFill>
                <a:latin typeface="Century Gothic" charset="0"/>
                <a:ea typeface="宋体" panose="02010600030101010101" pitchFamily="2" charset="-122"/>
                <a:sym typeface="Century Gothic" charset="0"/>
              </a:defRPr>
            </a:lvl4pPr>
            <a:lvl5pPr marL="1720850" lvl="4" indent="-349250" algn="l" defTabSz="0" eaLnBrk="1" fontAlgn="base" latinLnBrk="0" hangingPunct="1">
              <a:lnSpc>
                <a:spcPct val="100000"/>
              </a:lnSpc>
              <a:spcBef>
                <a:spcPts val="600"/>
              </a:spcBef>
              <a:spcAft>
                <a:spcPct val="0"/>
              </a:spcAft>
              <a:buClr>
                <a:schemeClr val="accent1"/>
              </a:buClr>
              <a:buFont typeface="Wingdings 2" panose="05020102010507070707" pitchFamily="2" charset="2"/>
              <a:buChar char=""/>
              <a:defRPr sz="1800" kern="1200">
                <a:solidFill>
                  <a:srgbClr val="595959"/>
                </a:solidFill>
                <a:latin typeface="Century Gothic" charset="0"/>
                <a:ea typeface="宋体" panose="02010600030101010101" pitchFamily="2" charset="-122"/>
                <a:sym typeface="Century Gothic" charset="0"/>
              </a:defRPr>
            </a:lvl5pPr>
          </a:lstStyle>
          <a:p>
            <a:pPr marL="1905" lvl="0" indent="-1905">
              <a:lnSpc>
                <a:spcPct val="80000"/>
              </a:lnSpc>
              <a:spcBef>
                <a:spcPts val="1200"/>
              </a:spcBef>
              <a:buNone/>
            </a:pPr>
            <a:r>
              <a:rPr lang="zh-CN" altLang="en-US" sz="1400" b="1" dirty="0">
                <a:solidFill>
                  <a:srgbClr val="648C60"/>
                </a:solidFill>
                <a:latin typeface="宋体" panose="02010600030101010101" pitchFamily="2" charset="-122"/>
              </a:rPr>
              <a:t>3、杭州乐园</a:t>
            </a:r>
          </a:p>
          <a:p>
            <a:pPr marL="1905" lvl="0" indent="-1905">
              <a:lnSpc>
                <a:spcPct val="80000"/>
              </a:lnSpc>
              <a:spcBef>
                <a:spcPts val="1200"/>
              </a:spcBef>
              <a:buNone/>
            </a:pPr>
            <a:r>
              <a:rPr lang="zh-CN" altLang="en-US" sz="1400" b="1" dirty="0">
                <a:solidFill>
                  <a:srgbClr val="648C60"/>
                </a:solidFill>
                <a:latin typeface="宋体" panose="02010600030101010101" pitchFamily="2" charset="-122"/>
              </a:rPr>
              <a:t>   </a:t>
            </a:r>
            <a:r>
              <a:rPr lang="zh-CN" altLang="en-US" sz="1400" b="1" dirty="0">
                <a:solidFill>
                  <a:srgbClr val="4D4D4D"/>
                </a:solidFill>
                <a:latin typeface="宋体" panose="02010600030101010101" pitchFamily="2" charset="-122"/>
              </a:rPr>
              <a:t>杭州宋城旅游区四大公园之一，是长三角地区著名的综合性主题公园。园区分为大型游乐区、</a:t>
            </a:r>
          </a:p>
          <a:p>
            <a:pPr marL="1905" lvl="0" indent="-1905">
              <a:lnSpc>
                <a:spcPct val="80000"/>
              </a:lnSpc>
              <a:spcBef>
                <a:spcPts val="1200"/>
              </a:spcBef>
              <a:buNone/>
            </a:pPr>
            <a:r>
              <a:rPr lang="zh-CN" altLang="en-US" sz="1400" b="1" dirty="0">
                <a:solidFill>
                  <a:srgbClr val="4D4D4D"/>
                </a:solidFill>
                <a:latin typeface="宋体" panose="02010600030101010101" pitchFamily="2" charset="-122"/>
              </a:rPr>
              <a:t>儿童游乐区、吴越古城等主题区，旨在打造“主题突出、晴雨皆宜、老少同乐”的独特混搭体验。</a:t>
            </a:r>
            <a:endParaRPr lang="zh-CN" altLang="en-US" sz="1400" dirty="0"/>
          </a:p>
        </p:txBody>
      </p:sp>
      <p:sp>
        <p:nvSpPr>
          <p:cNvPr id="1048642" name="内容占位符 5"/>
          <p:cNvSpPr>
            <a:spLocks noGrp="1"/>
          </p:cNvSpPr>
          <p:nvPr/>
        </p:nvSpPr>
        <p:spPr>
          <a:xfrm>
            <a:off x="1098550" y="5422900"/>
            <a:ext cx="7815580" cy="1148715"/>
          </a:xfrm>
          <a:prstGeom prst="rect">
            <a:avLst/>
          </a:prstGeom>
          <a:noFill/>
          <a:ln w="9525">
            <a:noFill/>
          </a:ln>
        </p:spPr>
        <p:txBody>
          <a:bodyPr vert="horz" wrap="square" anchor="t"/>
          <a:lstStyle>
            <a:lvl1pPr marL="342900" lvl="0" indent="-342900" algn="l" defTabSz="0" eaLnBrk="1" fontAlgn="base" latinLnBrk="0" hangingPunct="1">
              <a:lnSpc>
                <a:spcPct val="100000"/>
              </a:lnSpc>
              <a:spcBef>
                <a:spcPts val="2000"/>
              </a:spcBef>
              <a:spcAft>
                <a:spcPct val="0"/>
              </a:spcAft>
              <a:buClr>
                <a:schemeClr val="accent1"/>
              </a:buClr>
              <a:buFont typeface="Wingdings 2" panose="05020102010507070707" pitchFamily="2" charset="2"/>
              <a:buChar char=""/>
              <a:defRPr sz="2000" kern="1200">
                <a:solidFill>
                  <a:srgbClr val="595959"/>
                </a:solidFill>
                <a:latin typeface="Century Gothic" charset="0"/>
                <a:ea typeface="宋体" panose="02010600030101010101" pitchFamily="2" charset="-122"/>
                <a:sym typeface="Century Gothic" charset="0"/>
              </a:defRPr>
            </a:lvl1pPr>
            <a:lvl2pPr marL="685800" lvl="1" indent="-336550" algn="l" defTabSz="0" eaLnBrk="1" fontAlgn="base" latinLnBrk="0" hangingPunct="1">
              <a:lnSpc>
                <a:spcPct val="100000"/>
              </a:lnSpc>
              <a:spcBef>
                <a:spcPts val="600"/>
              </a:spcBef>
              <a:spcAft>
                <a:spcPct val="0"/>
              </a:spcAft>
              <a:buClr>
                <a:srgbClr val="712D1C"/>
              </a:buClr>
              <a:buFont typeface="Wingdings 2" panose="05020102010507070707" pitchFamily="2" charset="2"/>
              <a:buChar char=""/>
              <a:defRPr sz="1800" kern="1200">
                <a:solidFill>
                  <a:srgbClr val="595959"/>
                </a:solidFill>
                <a:latin typeface="Century Gothic" charset="0"/>
                <a:ea typeface="宋体" panose="02010600030101010101" pitchFamily="2" charset="-122"/>
                <a:sym typeface="Century Gothic" charset="0"/>
              </a:defRPr>
            </a:lvl2pPr>
            <a:lvl3pPr marL="1035050" lvl="2" indent="-349250" algn="l" defTabSz="0" eaLnBrk="1" fontAlgn="base" latinLnBrk="0" hangingPunct="1">
              <a:lnSpc>
                <a:spcPct val="100000"/>
              </a:lnSpc>
              <a:spcBef>
                <a:spcPts val="600"/>
              </a:spcBef>
              <a:spcAft>
                <a:spcPct val="0"/>
              </a:spcAft>
              <a:buClr>
                <a:schemeClr val="accent1"/>
              </a:buClr>
              <a:buFont typeface="Wingdings 2" panose="05020102010507070707" pitchFamily="2" charset="2"/>
              <a:buChar char=""/>
              <a:defRPr sz="1800" kern="1200">
                <a:solidFill>
                  <a:srgbClr val="595959"/>
                </a:solidFill>
                <a:latin typeface="Century Gothic" charset="0"/>
                <a:ea typeface="宋体" panose="02010600030101010101" pitchFamily="2" charset="-122"/>
                <a:sym typeface="Century Gothic" charset="0"/>
              </a:defRPr>
            </a:lvl3pPr>
            <a:lvl4pPr marL="1371600" lvl="3" indent="-336550" algn="l" defTabSz="0" eaLnBrk="1" fontAlgn="base" latinLnBrk="0" hangingPunct="1">
              <a:lnSpc>
                <a:spcPct val="100000"/>
              </a:lnSpc>
              <a:spcBef>
                <a:spcPts val="600"/>
              </a:spcBef>
              <a:spcAft>
                <a:spcPct val="0"/>
              </a:spcAft>
              <a:buClr>
                <a:srgbClr val="712D1C"/>
              </a:buClr>
              <a:buFont typeface="Wingdings 2" panose="05020102010507070707" pitchFamily="2" charset="2"/>
              <a:buChar char=""/>
              <a:defRPr sz="1800" kern="1200">
                <a:solidFill>
                  <a:srgbClr val="595959"/>
                </a:solidFill>
                <a:latin typeface="Century Gothic" charset="0"/>
                <a:ea typeface="宋体" panose="02010600030101010101" pitchFamily="2" charset="-122"/>
                <a:sym typeface="Century Gothic" charset="0"/>
              </a:defRPr>
            </a:lvl4pPr>
            <a:lvl5pPr marL="1720850" lvl="4" indent="-349250" algn="l" defTabSz="0" eaLnBrk="1" fontAlgn="base" latinLnBrk="0" hangingPunct="1">
              <a:lnSpc>
                <a:spcPct val="100000"/>
              </a:lnSpc>
              <a:spcBef>
                <a:spcPts val="600"/>
              </a:spcBef>
              <a:spcAft>
                <a:spcPct val="0"/>
              </a:spcAft>
              <a:buClr>
                <a:schemeClr val="accent1"/>
              </a:buClr>
              <a:buFont typeface="Wingdings 2" panose="05020102010507070707" pitchFamily="2" charset="2"/>
              <a:buChar char=""/>
              <a:defRPr sz="1800" kern="1200">
                <a:solidFill>
                  <a:srgbClr val="595959"/>
                </a:solidFill>
                <a:latin typeface="Century Gothic" charset="0"/>
                <a:ea typeface="宋体" panose="02010600030101010101" pitchFamily="2" charset="-122"/>
                <a:sym typeface="Century Gothic" charset="0"/>
              </a:defRPr>
            </a:lvl5pPr>
          </a:lstStyle>
          <a:p>
            <a:pPr marL="1905" lvl="0" indent="-1905">
              <a:lnSpc>
                <a:spcPct val="80000"/>
              </a:lnSpc>
              <a:spcBef>
                <a:spcPts val="1200"/>
              </a:spcBef>
              <a:buNone/>
            </a:pPr>
            <a:r>
              <a:rPr lang="zh-CN" altLang="en-US" sz="1400" b="1" dirty="0">
                <a:solidFill>
                  <a:srgbClr val="648C60"/>
                </a:solidFill>
                <a:latin typeface="宋体" panose="02010600030101010101" pitchFamily="2" charset="-122"/>
              </a:rPr>
              <a:t>4、杭州西溪国家湿地公园</a:t>
            </a:r>
          </a:p>
          <a:p>
            <a:pPr marL="1905" lvl="0" indent="-1905">
              <a:lnSpc>
                <a:spcPct val="80000"/>
              </a:lnSpc>
              <a:spcBef>
                <a:spcPts val="1200"/>
              </a:spcBef>
              <a:buNone/>
            </a:pPr>
            <a:r>
              <a:rPr lang="zh-CN" altLang="en-US" sz="1400" b="1" dirty="0">
                <a:solidFill>
                  <a:srgbClr val="648C60"/>
                </a:solidFill>
                <a:latin typeface="宋体" panose="02010600030101010101" pitchFamily="2" charset="-122"/>
              </a:rPr>
              <a:t>   </a:t>
            </a:r>
            <a:r>
              <a:rPr lang="zh-CN" altLang="en-US" sz="1400" b="1" dirty="0">
                <a:solidFill>
                  <a:srgbClr val="4D4D4D"/>
                </a:solidFill>
                <a:latin typeface="宋体" panose="02010600030101010101" pitchFamily="2" charset="-122"/>
              </a:rPr>
              <a:t>罕见的城中次生湿地、中国第一个“国家湿地公园”、国家5A级旅游景区，曾与西湖、西泠并称</a:t>
            </a:r>
          </a:p>
          <a:p>
            <a:pPr marL="1905" lvl="0" indent="-1905">
              <a:lnSpc>
                <a:spcPct val="80000"/>
              </a:lnSpc>
              <a:spcBef>
                <a:spcPts val="1200"/>
              </a:spcBef>
              <a:buNone/>
            </a:pPr>
            <a:r>
              <a:rPr lang="zh-CN" altLang="en-US" sz="1400" b="1" dirty="0">
                <a:solidFill>
                  <a:srgbClr val="4D4D4D"/>
                </a:solidFill>
                <a:latin typeface="宋体" panose="02010600030101010101" pitchFamily="2" charset="-122"/>
              </a:rPr>
              <a:t>杭州“三西”</a:t>
            </a:r>
            <a:r>
              <a:rPr lang="en-US" altLang="zh-CN" sz="1400" b="1" dirty="0">
                <a:solidFill>
                  <a:srgbClr val="4D4D4D"/>
                </a:solidFill>
                <a:latin typeface="宋体" panose="02010600030101010101" pitchFamily="2" charset="-122"/>
              </a:rPr>
              <a:t>,</a:t>
            </a:r>
            <a:r>
              <a:rPr lang="zh-CN" altLang="en-US" sz="1400" b="1" dirty="0">
                <a:solidFill>
                  <a:srgbClr val="4D4D4D"/>
                </a:solidFill>
                <a:latin typeface="宋体" panose="02010600030101010101" pitchFamily="2" charset="-122"/>
              </a:rPr>
              <a:t>堪称中国湿地第一园。</a:t>
            </a:r>
            <a:endParaRPr lang="zh-CN" alt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097192"/>
                                        </p:tgtEl>
                                        <p:attrNameLst>
                                          <p:attrName>style.visibility</p:attrName>
                                        </p:attrNameLst>
                                      </p:cBhvr>
                                      <p:to>
                                        <p:strVal val="visible"/>
                                      </p:to>
                                    </p:set>
                                    <p:anim calcmode="lin" valueType="num">
                                      <p:cBhvr additive="base">
                                        <p:cTn id="7" dur="500" fill="hold"/>
                                        <p:tgtEl>
                                          <p:spTgt spid="2097192"/>
                                        </p:tgtEl>
                                        <p:attrNameLst>
                                          <p:attrName>ppt_x</p:attrName>
                                        </p:attrNameLst>
                                      </p:cBhvr>
                                      <p:tavLst>
                                        <p:tav tm="0">
                                          <p:val>
                                            <p:strVal val="1+#ppt_w/2"/>
                                          </p:val>
                                        </p:tav>
                                        <p:tav tm="100000">
                                          <p:val>
                                            <p:strVal val="#ppt_x"/>
                                          </p:val>
                                        </p:tav>
                                      </p:tavLst>
                                    </p:anim>
                                    <p:anim calcmode="lin" valueType="num">
                                      <p:cBhvr additive="base">
                                        <p:cTn id="8" dur="500" fill="hold"/>
                                        <p:tgtEl>
                                          <p:spTgt spid="209719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097193"/>
                                        </p:tgtEl>
                                        <p:attrNameLst>
                                          <p:attrName>style.visibility</p:attrName>
                                        </p:attrNameLst>
                                      </p:cBhvr>
                                      <p:to>
                                        <p:strVal val="visible"/>
                                      </p:to>
                                    </p:set>
                                    <p:anim calcmode="lin" valueType="num">
                                      <p:cBhvr additive="base">
                                        <p:cTn id="13" dur="500" fill="hold"/>
                                        <p:tgtEl>
                                          <p:spTgt spid="2097193"/>
                                        </p:tgtEl>
                                        <p:attrNameLst>
                                          <p:attrName>ppt_x</p:attrName>
                                        </p:attrNameLst>
                                      </p:cBhvr>
                                      <p:tavLst>
                                        <p:tav tm="0">
                                          <p:val>
                                            <p:strVal val="0-#ppt_w/2"/>
                                          </p:val>
                                        </p:tav>
                                        <p:tav tm="100000">
                                          <p:val>
                                            <p:strVal val="#ppt_x"/>
                                          </p:val>
                                        </p:tav>
                                      </p:tavLst>
                                    </p:anim>
                                    <p:anim calcmode="lin" valueType="num">
                                      <p:cBhvr additive="base">
                                        <p:cTn id="14" dur="500" fill="hold"/>
                                        <p:tgtEl>
                                          <p:spTgt spid="209719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48639"/>
                                        </p:tgtEl>
                                        <p:attrNameLst>
                                          <p:attrName>style.visibility</p:attrName>
                                        </p:attrNameLst>
                                      </p:cBhvr>
                                      <p:to>
                                        <p:strVal val="visible"/>
                                      </p:to>
                                    </p:set>
                                    <p:anim calcmode="lin" valueType="num">
                                      <p:cBhvr additive="base">
                                        <p:cTn id="19" dur="500" fill="hold"/>
                                        <p:tgtEl>
                                          <p:spTgt spid="1048639"/>
                                        </p:tgtEl>
                                        <p:attrNameLst>
                                          <p:attrName>ppt_x</p:attrName>
                                        </p:attrNameLst>
                                      </p:cBhvr>
                                      <p:tavLst>
                                        <p:tav tm="0">
                                          <p:val>
                                            <p:strVal val="0-#ppt_w/2"/>
                                          </p:val>
                                        </p:tav>
                                        <p:tav tm="100000">
                                          <p:val>
                                            <p:strVal val="#ppt_x"/>
                                          </p:val>
                                        </p:tav>
                                      </p:tavLst>
                                    </p:anim>
                                    <p:anim calcmode="lin" valueType="num">
                                      <p:cBhvr additive="base">
                                        <p:cTn id="20" dur="500" fill="hold"/>
                                        <p:tgtEl>
                                          <p:spTgt spid="104863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048640"/>
                                        </p:tgtEl>
                                        <p:attrNameLst>
                                          <p:attrName>style.visibility</p:attrName>
                                        </p:attrNameLst>
                                      </p:cBhvr>
                                      <p:to>
                                        <p:strVal val="visible"/>
                                      </p:to>
                                    </p:set>
                                    <p:anim calcmode="lin" valueType="num">
                                      <p:cBhvr additive="base">
                                        <p:cTn id="25" dur="500" fill="hold"/>
                                        <p:tgtEl>
                                          <p:spTgt spid="1048640"/>
                                        </p:tgtEl>
                                        <p:attrNameLst>
                                          <p:attrName>ppt_x</p:attrName>
                                        </p:attrNameLst>
                                      </p:cBhvr>
                                      <p:tavLst>
                                        <p:tav tm="0">
                                          <p:val>
                                            <p:strVal val="1+#ppt_w/2"/>
                                          </p:val>
                                        </p:tav>
                                        <p:tav tm="100000">
                                          <p:val>
                                            <p:strVal val="#ppt_x"/>
                                          </p:val>
                                        </p:tav>
                                      </p:tavLst>
                                    </p:anim>
                                    <p:anim calcmode="lin" valueType="num">
                                      <p:cBhvr additive="base">
                                        <p:cTn id="26" dur="500" fill="hold"/>
                                        <p:tgtEl>
                                          <p:spTgt spid="104864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48641"/>
                                        </p:tgtEl>
                                        <p:attrNameLst>
                                          <p:attrName>style.visibility</p:attrName>
                                        </p:attrNameLst>
                                      </p:cBhvr>
                                      <p:to>
                                        <p:strVal val="visible"/>
                                      </p:to>
                                    </p:set>
                                    <p:anim calcmode="lin" valueType="num">
                                      <p:cBhvr additive="base">
                                        <p:cTn id="31" dur="500" fill="hold"/>
                                        <p:tgtEl>
                                          <p:spTgt spid="1048641"/>
                                        </p:tgtEl>
                                        <p:attrNameLst>
                                          <p:attrName>ppt_x</p:attrName>
                                        </p:attrNameLst>
                                      </p:cBhvr>
                                      <p:tavLst>
                                        <p:tav tm="0">
                                          <p:val>
                                            <p:strVal val="0-#ppt_w/2"/>
                                          </p:val>
                                        </p:tav>
                                        <p:tav tm="100000">
                                          <p:val>
                                            <p:strVal val="#ppt_x"/>
                                          </p:val>
                                        </p:tav>
                                      </p:tavLst>
                                    </p:anim>
                                    <p:anim calcmode="lin" valueType="num">
                                      <p:cBhvr additive="base">
                                        <p:cTn id="32" dur="500" fill="hold"/>
                                        <p:tgtEl>
                                          <p:spTgt spid="104864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048642"/>
                                        </p:tgtEl>
                                        <p:attrNameLst>
                                          <p:attrName>style.visibility</p:attrName>
                                        </p:attrNameLst>
                                      </p:cBhvr>
                                      <p:to>
                                        <p:strVal val="visible"/>
                                      </p:to>
                                    </p:set>
                                    <p:anim calcmode="lin" valueType="num">
                                      <p:cBhvr additive="base">
                                        <p:cTn id="37" dur="500" fill="hold"/>
                                        <p:tgtEl>
                                          <p:spTgt spid="1048642"/>
                                        </p:tgtEl>
                                        <p:attrNameLst>
                                          <p:attrName>ppt_x</p:attrName>
                                        </p:attrNameLst>
                                      </p:cBhvr>
                                      <p:tavLst>
                                        <p:tav tm="0">
                                          <p:val>
                                            <p:strVal val="1+#ppt_w/2"/>
                                          </p:val>
                                        </p:tav>
                                        <p:tav tm="100000">
                                          <p:val>
                                            <p:strVal val="#ppt_x"/>
                                          </p:val>
                                        </p:tav>
                                      </p:tavLst>
                                    </p:anim>
                                    <p:anim calcmode="lin" valueType="num">
                                      <p:cBhvr additive="base">
                                        <p:cTn id="38" dur="500" fill="hold"/>
                                        <p:tgtEl>
                                          <p:spTgt spid="10486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39" grpId="0" bldLvl="0"/>
      <p:bldP spid="1048640" grpId="0" bldLvl="0"/>
      <p:bldP spid="1048641" grpId="0" bldLvl="0"/>
      <p:bldP spid="1048642" grpId="0" bldLvl="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4" name="内容占位符 2"/>
          <p:cNvSpPr>
            <a:spLocks noGrp="1"/>
          </p:cNvSpPr>
          <p:nvPr>
            <p:ph type="subTitle" idx="1"/>
          </p:nvPr>
        </p:nvSpPr>
        <p:spPr>
          <a:xfrm>
            <a:off x="464185" y="3590925"/>
            <a:ext cx="8451215" cy="3244850"/>
          </a:xfrm>
          <a:solidFill>
            <a:srgbClr val="E7ECEE"/>
          </a:solidFill>
        </p:spPr>
        <p:txBody>
          <a:bodyPr vert="horz" wrap="square" lIns="292608" tIns="137160" rIns="274320" bIns="137160" anchor="t">
            <a:normAutofit/>
          </a:bodyPr>
          <a:lstStyle/>
          <a:p>
            <a:pPr marL="265430" indent="-265430" algn="l" defTabSz="0">
              <a:lnSpc>
                <a:spcPct val="135000"/>
              </a:lnSpc>
              <a:spcBef>
                <a:spcPts val="300"/>
              </a:spcBef>
              <a:buClr>
                <a:schemeClr val="accent1"/>
              </a:buClr>
              <a:buSzPct val="25000"/>
              <a:buFont typeface="Wingdings" panose="05000000000000000000" pitchFamily="2" charset="2"/>
              <a:buChar char="p"/>
            </a:pPr>
            <a:r>
              <a:rPr lang="en-US" altLang="zh-CN" sz="1500" kern="1200" dirty="0">
                <a:latin typeface="Century Gothic" charset="0"/>
                <a:ea typeface="微软雅黑" panose="020B0503020204020204" charset="-122"/>
                <a:sym typeface="Century Gothic" charset="0"/>
              </a:rPr>
              <a:t>    </a:t>
            </a:r>
            <a:r>
              <a:rPr lang="zh-CN" altLang="en-US" sz="1500" kern="1200" dirty="0">
                <a:solidFill>
                  <a:schemeClr val="tx1">
                    <a:lumMod val="65000"/>
                    <a:lumOff val="35000"/>
                  </a:schemeClr>
                </a:solidFill>
                <a:latin typeface="Century Gothic" charset="0"/>
                <a:ea typeface="微软雅黑" panose="020B0503020204020204" charset="-122"/>
                <a:sym typeface="Century Gothic" charset="0"/>
              </a:rPr>
              <a:t>杭州盛泰开元名都大酒店是浙江盛泰商业管理有限公司和开元酒店集团在杭州打造的高端商务酒店。坐落于钱塘区（下沙）四号大街</a:t>
            </a:r>
            <a:r>
              <a:rPr lang="en-US" altLang="zh-CN" sz="1500" kern="1200" dirty="0">
                <a:solidFill>
                  <a:schemeClr val="tx1">
                    <a:lumMod val="65000"/>
                    <a:lumOff val="35000"/>
                  </a:schemeClr>
                </a:solidFill>
                <a:latin typeface="Century Gothic" charset="0"/>
                <a:ea typeface="微软雅黑" panose="020B0503020204020204" charset="-122"/>
                <a:sym typeface="Century Gothic" charset="0"/>
              </a:rPr>
              <a:t>297</a:t>
            </a:r>
            <a:r>
              <a:rPr lang="zh-CN" altLang="en-US" sz="1500" kern="1200" dirty="0">
                <a:solidFill>
                  <a:schemeClr val="tx1">
                    <a:lumMod val="65000"/>
                    <a:lumOff val="35000"/>
                  </a:schemeClr>
                </a:solidFill>
                <a:latin typeface="Century Gothic" charset="0"/>
                <a:ea typeface="微软雅黑" panose="020B0503020204020204" charset="-122"/>
                <a:sym typeface="Century Gothic" charset="0"/>
              </a:rPr>
              <a:t>号，毗临杭州地铁一号线文泽路站（步行5分钟）。</a:t>
            </a:r>
          </a:p>
          <a:p>
            <a:pPr marL="265430" indent="-265430" algn="l" defTabSz="0">
              <a:lnSpc>
                <a:spcPct val="135000"/>
              </a:lnSpc>
              <a:spcBef>
                <a:spcPts val="300"/>
              </a:spcBef>
              <a:buClr>
                <a:schemeClr val="accent1"/>
              </a:buClr>
              <a:buSzPct val="25000"/>
              <a:buFont typeface="Wingdings" panose="05000000000000000000" pitchFamily="2" charset="2"/>
              <a:buChar char="p"/>
            </a:pPr>
            <a:r>
              <a:rPr lang="zh-CN" altLang="en-US" sz="1500" kern="1200" dirty="0">
                <a:solidFill>
                  <a:schemeClr val="tx1">
                    <a:lumMod val="65000"/>
                    <a:lumOff val="35000"/>
                  </a:schemeClr>
                </a:solidFill>
                <a:latin typeface="微软雅黑" panose="020B0503020204020204" charset="-122"/>
                <a:ea typeface="微软雅黑" panose="020B0503020204020204" charset="-122"/>
                <a:sym typeface="Century Gothic" charset="0"/>
              </a:rPr>
              <a:t>      酒店楼高33层，拥有不同风格的客房3</a:t>
            </a:r>
            <a:r>
              <a:rPr lang="en-US" altLang="zh-CN" sz="1500" kern="1200" dirty="0">
                <a:solidFill>
                  <a:schemeClr val="tx1">
                    <a:lumMod val="65000"/>
                    <a:lumOff val="35000"/>
                  </a:schemeClr>
                </a:solidFill>
                <a:latin typeface="微软雅黑" panose="020B0503020204020204" charset="-122"/>
                <a:ea typeface="微软雅黑" panose="020B0503020204020204" charset="-122"/>
                <a:sym typeface="Century Gothic" charset="0"/>
              </a:rPr>
              <a:t>23</a:t>
            </a:r>
            <a:r>
              <a:rPr lang="zh-CN" altLang="en-US" sz="1500" kern="1200" dirty="0">
                <a:solidFill>
                  <a:schemeClr val="tx1">
                    <a:lumMod val="65000"/>
                    <a:lumOff val="35000"/>
                  </a:schemeClr>
                </a:solidFill>
                <a:latin typeface="微软雅黑" panose="020B0503020204020204" charset="-122"/>
                <a:ea typeface="微软雅黑" panose="020B0503020204020204" charset="-122"/>
                <a:sym typeface="Century Gothic" charset="0"/>
              </a:rPr>
              <a:t>间（套），同时酒店拥有国风堂包厢13个、四季轩中餐厅、咖啡厅、大堂吧、日式餐厅等餐饮区域，总计餐位数1200余座。拥有近1000平方米豪华无柱宴会厅，以及5间不同规格的会议室，可满足宾客不同会议需求。另配备室内恒温泳池、健身房、棋牌等康乐休闲设施。酒店距离萧山国际机场约11.5公里，距离杭州火车东站约13.5公里，地铁直达，交通十分便利，是您商务下榻首选。</a:t>
            </a:r>
          </a:p>
        </p:txBody>
      </p:sp>
      <p:pic>
        <p:nvPicPr>
          <p:cNvPr id="2097155" name="图片 1" descr="2_看图王.web"/>
          <p:cNvPicPr>
            <a:picLocks noChangeAspect="1"/>
          </p:cNvPicPr>
          <p:nvPr/>
        </p:nvPicPr>
        <p:blipFill>
          <a:blip r:embed="rId2"/>
          <a:stretch>
            <a:fillRect/>
          </a:stretch>
        </p:blipFill>
        <p:spPr>
          <a:xfrm>
            <a:off x="464185" y="0"/>
            <a:ext cx="8451850" cy="3590925"/>
          </a:xfrm>
          <a:prstGeom prst="rect">
            <a:avLst/>
          </a:prstGeom>
        </p:spPr>
      </p:pic>
      <p:pic>
        <p:nvPicPr>
          <p:cNvPr id="2097156" name="图片 2" descr="开元印"/>
          <p:cNvPicPr>
            <a:picLocks noChangeAspect="1"/>
          </p:cNvPicPr>
          <p:nvPr/>
        </p:nvPicPr>
        <p:blipFill>
          <a:blip r:embed="rId3"/>
          <a:stretch>
            <a:fillRect/>
          </a:stretch>
        </p:blipFill>
        <p:spPr>
          <a:xfrm>
            <a:off x="0" y="2714625"/>
            <a:ext cx="927100" cy="880110"/>
          </a:xfrm>
          <a:prstGeom prst="rect">
            <a:avLst/>
          </a:prstGeom>
          <a:noFill/>
          <a:ln w="9525">
            <a:noFill/>
          </a:ln>
        </p:spPr>
      </p:pic>
      <p:sp>
        <p:nvSpPr>
          <p:cNvPr id="1048595" name="标题 1"/>
          <p:cNvSpPr>
            <a:spLocks noGrp="1"/>
          </p:cNvSpPr>
          <p:nvPr>
            <p:ph type="ctrTitle"/>
          </p:nvPr>
        </p:nvSpPr>
        <p:spPr>
          <a:xfrm>
            <a:off x="926465" y="2714625"/>
            <a:ext cx="7988935" cy="879475"/>
          </a:xfrm>
        </p:spPr>
        <p:txBody>
          <a:bodyPr vert="horz" wrap="square" lIns="1188720" tIns="137160" rIns="274320" bIns="137160" anchor="ctr">
            <a:normAutofit/>
          </a:bodyPr>
          <a:lstStyle/>
          <a:p>
            <a:pPr algn="l">
              <a:buSzPct val="25000"/>
            </a:pPr>
            <a:r>
              <a:rPr lang="zh-CN" altLang="en-US" sz="2400" b="1" kern="1200">
                <a:latin typeface="Century Gothic" charset="0"/>
                <a:ea typeface="宋体" panose="02010600030101010101" pitchFamily="2" charset="-122"/>
                <a:sym typeface="Century Gothic" charset="0"/>
              </a:rPr>
              <a:t>酒店简介</a:t>
            </a:r>
            <a:r>
              <a:rPr lang="en-US" altLang="zh-CN" sz="2400" b="1" kern="1200">
                <a:latin typeface="Century Gothic" charset="0"/>
                <a:ea typeface="宋体" panose="02010600030101010101" pitchFamily="2" charset="-122"/>
                <a:sym typeface="Century Gothic" charset="0"/>
              </a:rPr>
              <a:t>Hotel Introduction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048594">
                                            <p:txEl>
                                              <p:pRg st="0" end="0"/>
                                            </p:txEl>
                                          </p:spTgt>
                                        </p:tgtEl>
                                        <p:attrNameLst>
                                          <p:attrName>style.visibility</p:attrName>
                                        </p:attrNameLst>
                                      </p:cBhvr>
                                      <p:to>
                                        <p:strVal val="visible"/>
                                      </p:to>
                                    </p:set>
                                    <p:anim calcmode="lin" valueType="num">
                                      <p:cBhvr additive="base">
                                        <p:cTn id="7" dur="500"/>
                                        <p:tgtEl>
                                          <p:spTgt spid="1048594">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1048594">
                                            <p:txEl>
                                              <p:pRg st="0" end="0"/>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1048594">
                                            <p:txEl>
                                              <p:pRg st="1" end="1"/>
                                            </p:txEl>
                                          </p:spTgt>
                                        </p:tgtEl>
                                        <p:attrNameLst>
                                          <p:attrName>style.visibility</p:attrName>
                                        </p:attrNameLst>
                                      </p:cBhvr>
                                      <p:to>
                                        <p:strVal val="visible"/>
                                      </p:to>
                                    </p:set>
                                    <p:anim calcmode="lin" valueType="num">
                                      <p:cBhvr additive="base">
                                        <p:cTn id="11" dur="500"/>
                                        <p:tgtEl>
                                          <p:spTgt spid="1048594">
                                            <p:txEl>
                                              <p:pRg st="1" end="1"/>
                                            </p:txEl>
                                          </p:spTgt>
                                        </p:tgtEl>
                                        <p:attrNameLst>
                                          <p:attrName>ppt_y</p:attrName>
                                        </p:attrNameLst>
                                      </p:cBhvr>
                                      <p:tavLst>
                                        <p:tav tm="0">
                                          <p:val>
                                            <p:strVal val="#ppt_y+#ppt_h*1.125000"/>
                                          </p:val>
                                        </p:tav>
                                        <p:tav tm="100000">
                                          <p:val>
                                            <p:strVal val="#ppt_y"/>
                                          </p:val>
                                        </p:tav>
                                      </p:tavLst>
                                    </p:anim>
                                    <p:animEffect transition="in" filter="wipe(up)">
                                      <p:cBhvr>
                                        <p:cTn id="12" dur="500"/>
                                        <p:tgtEl>
                                          <p:spTgt spid="104859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3" name="标题 1"/>
          <p:cNvSpPr>
            <a:spLocks noGrp="1"/>
          </p:cNvSpPr>
          <p:nvPr>
            <p:ph type="title"/>
          </p:nvPr>
        </p:nvSpPr>
        <p:spPr>
          <a:xfrm>
            <a:off x="0" y="200025"/>
            <a:ext cx="8913813" cy="914400"/>
          </a:xfrm>
        </p:spPr>
        <p:txBody>
          <a:bodyPr vert="horz" wrap="square" lIns="1188720" rIns="274320" anchor="ctr"/>
          <a:lstStyle/>
          <a:p>
            <a:pPr algn="l">
              <a:buSzPct val="25000"/>
            </a:pPr>
            <a:r>
              <a:rPr lang="zh-CN" altLang="en-US" sz="2400" kern="1200">
                <a:latin typeface="Century Gothic" charset="0"/>
                <a:ea typeface="宋体" panose="02010600030101010101" pitchFamily="2" charset="-122"/>
                <a:sym typeface="Century Gothic" charset="0"/>
              </a:rPr>
              <a:t>导入路线 </a:t>
            </a:r>
            <a:r>
              <a:rPr lang="en-US" altLang="zh-CN" sz="2400" kern="1200">
                <a:latin typeface="Century Gothic" charset="0"/>
                <a:ea typeface="宋体" panose="02010600030101010101" pitchFamily="2" charset="-122"/>
                <a:sym typeface="Century Gothic" charset="0"/>
              </a:rPr>
              <a:t>Import routes</a:t>
            </a:r>
          </a:p>
        </p:txBody>
      </p:sp>
      <p:sp>
        <p:nvSpPr>
          <p:cNvPr id="1048644" name="内容占位符 5"/>
          <p:cNvSpPr>
            <a:spLocks noGrp="1"/>
          </p:cNvSpPr>
          <p:nvPr>
            <p:ph idx="1"/>
          </p:nvPr>
        </p:nvSpPr>
        <p:spPr>
          <a:xfrm>
            <a:off x="927100" y="1883410"/>
            <a:ext cx="3378200" cy="4363720"/>
          </a:xfrm>
        </p:spPr>
        <p:txBody>
          <a:bodyPr vert="horz" wrap="square" anchor="t"/>
          <a:lstStyle/>
          <a:p>
            <a:pPr marL="1905" indent="-344805" algn="l" defTabSz="0">
              <a:lnSpc>
                <a:spcPct val="150000"/>
              </a:lnSpc>
              <a:spcBef>
                <a:spcPts val="400"/>
              </a:spcBef>
              <a:buSzPct val="25000"/>
            </a:pPr>
            <a:r>
              <a:rPr lang="zh-CN" altLang="en-US" sz="1200" b="1" kern="1200">
                <a:solidFill>
                  <a:schemeClr val="tx1"/>
                </a:solidFill>
                <a:latin typeface="宋体" panose="02010600030101010101" pitchFamily="2" charset="-122"/>
                <a:ea typeface="宋体" panose="02010600030101010101" pitchFamily="2" charset="-122"/>
                <a:sym typeface="Century Gothic" charset="0"/>
              </a:rPr>
              <a:t>萧山国际机场</a:t>
            </a:r>
            <a:r>
              <a:rPr lang="en-US" altLang="zh-CN" sz="1200" b="1" kern="1200">
                <a:solidFill>
                  <a:schemeClr val="tx1"/>
                </a:solidFill>
                <a:latin typeface="宋体" panose="02010600030101010101" pitchFamily="2" charset="-122"/>
                <a:ea typeface="宋体" panose="02010600030101010101" pitchFamily="2" charset="-122"/>
                <a:sym typeface="Century Gothic" charset="0"/>
              </a:rPr>
              <a:t>—</a:t>
            </a:r>
            <a:r>
              <a:rPr lang="zh-CN" altLang="en-US" sz="1200" b="1" kern="1200">
                <a:solidFill>
                  <a:schemeClr val="tx1"/>
                </a:solidFill>
                <a:latin typeface="宋体" panose="02010600030101010101" pitchFamily="2" charset="-122"/>
                <a:ea typeface="宋体" panose="02010600030101010101" pitchFamily="2" charset="-122"/>
                <a:sym typeface="Century Gothic" charset="0"/>
              </a:rPr>
              <a:t>酒店</a:t>
            </a:r>
            <a:endParaRPr lang="zh-CN" altLang="en-US" sz="1200" kern="1200">
              <a:solidFill>
                <a:schemeClr val="tx1"/>
              </a:solidFill>
              <a:latin typeface="宋体" panose="02010600030101010101" pitchFamily="2" charset="-122"/>
              <a:ea typeface="宋体" panose="02010600030101010101" pitchFamily="2" charset="-122"/>
              <a:sym typeface="Century Gothic" charset="0"/>
            </a:endParaRPr>
          </a:p>
          <a:p>
            <a:pPr marL="1905" indent="-344805" algn="l" defTabSz="0">
              <a:lnSpc>
                <a:spcPct val="150000"/>
              </a:lnSpc>
              <a:spcBef>
                <a:spcPts val="400"/>
              </a:spcBef>
              <a:buSzPct val="25000"/>
            </a:pPr>
            <a:r>
              <a:rPr lang="zh-CN" altLang="en-US" sz="1200" b="1" kern="1200">
                <a:solidFill>
                  <a:schemeClr val="tx1"/>
                </a:solidFill>
                <a:latin typeface="宋体" panose="02010600030101010101" pitchFamily="2" charset="-122"/>
                <a:ea typeface="宋体" panose="02010600030101010101" pitchFamily="2" charset="-122"/>
                <a:sym typeface="Century Gothic" charset="0"/>
              </a:rPr>
              <a:t>自驾：</a:t>
            </a:r>
            <a:r>
              <a:rPr lang="zh-CN" altLang="en-US" sz="1200" kern="1200">
                <a:solidFill>
                  <a:schemeClr val="tx1"/>
                </a:solidFill>
                <a:latin typeface="宋体" panose="02010600030101010101" pitchFamily="2" charset="-122"/>
                <a:ea typeface="宋体" panose="02010600030101010101" pitchFamily="2" charset="-122"/>
                <a:sym typeface="Century Gothic" charset="0"/>
              </a:rPr>
              <a:t>迎宾大道</a:t>
            </a:r>
            <a:r>
              <a:rPr lang="en-US" altLang="zh-CN" sz="1200" kern="1200">
                <a:solidFill>
                  <a:schemeClr val="tx1"/>
                </a:solidFill>
                <a:latin typeface="宋体" panose="02010600030101010101" pitchFamily="2" charset="-122"/>
                <a:ea typeface="宋体" panose="02010600030101010101" pitchFamily="2" charset="-122"/>
                <a:sym typeface="Century Gothic" charset="0"/>
              </a:rPr>
              <a:t>—</a:t>
            </a:r>
            <a:r>
              <a:rPr lang="zh-CN" altLang="en-US" sz="1200" kern="1200">
                <a:solidFill>
                  <a:schemeClr val="tx1"/>
                </a:solidFill>
                <a:latin typeface="宋体" panose="02010600030101010101" pitchFamily="2" charset="-122"/>
                <a:ea typeface="宋体" panose="02010600030101010101" pitchFamily="2" charset="-122"/>
                <a:sym typeface="Century Gothic" charset="0"/>
              </a:rPr>
              <a:t>机场高速公路</a:t>
            </a:r>
            <a:r>
              <a:rPr lang="en-US" altLang="zh-CN" sz="1200" kern="1200">
                <a:solidFill>
                  <a:schemeClr val="tx1"/>
                </a:solidFill>
                <a:latin typeface="宋体" panose="02010600030101010101" pitchFamily="2" charset="-122"/>
                <a:ea typeface="宋体" panose="02010600030101010101" pitchFamily="2" charset="-122"/>
                <a:sym typeface="Century Gothic" charset="0"/>
              </a:rPr>
              <a:t>—</a:t>
            </a:r>
            <a:r>
              <a:rPr lang="zh-CN" altLang="en-US" sz="1200" kern="1200">
                <a:solidFill>
                  <a:schemeClr val="tx1"/>
                </a:solidFill>
                <a:latin typeface="宋体" panose="02010600030101010101" pitchFamily="2" charset="-122"/>
                <a:ea typeface="宋体" panose="02010600030101010101" pitchFamily="2" charset="-122"/>
                <a:sym typeface="Century Gothic" charset="0"/>
              </a:rPr>
              <a:t>杭甬高速公路</a:t>
            </a:r>
            <a:r>
              <a:rPr lang="en-US" altLang="zh-CN" sz="1200" kern="1200">
                <a:solidFill>
                  <a:schemeClr val="tx1"/>
                </a:solidFill>
                <a:latin typeface="宋体" panose="02010600030101010101" pitchFamily="2" charset="-122"/>
                <a:ea typeface="宋体" panose="02010600030101010101" pitchFamily="2" charset="-122"/>
                <a:sym typeface="Century Gothic" charset="0"/>
              </a:rPr>
              <a:t>—</a:t>
            </a:r>
            <a:r>
              <a:rPr lang="zh-CN" altLang="en-US" sz="1200" kern="1200">
                <a:solidFill>
                  <a:schemeClr val="tx1"/>
                </a:solidFill>
                <a:latin typeface="宋体" panose="02010600030101010101" pitchFamily="2" charset="-122"/>
                <a:ea typeface="宋体" panose="02010600030101010101" pitchFamily="2" charset="-122"/>
                <a:sym typeface="Century Gothic" charset="0"/>
              </a:rPr>
              <a:t>红垦枢纽</a:t>
            </a:r>
            <a:r>
              <a:rPr lang="en-US" altLang="zh-CN" sz="1200" kern="1200">
                <a:solidFill>
                  <a:schemeClr val="tx1"/>
                </a:solidFill>
                <a:latin typeface="宋体" panose="02010600030101010101" pitchFamily="2" charset="-122"/>
                <a:ea typeface="宋体" panose="02010600030101010101" pitchFamily="2" charset="-122"/>
                <a:sym typeface="Century Gothic" charset="0"/>
              </a:rPr>
              <a:t>—</a:t>
            </a:r>
            <a:r>
              <a:rPr lang="zh-CN" altLang="en-US" sz="1200" kern="1200">
                <a:solidFill>
                  <a:schemeClr val="tx1"/>
                </a:solidFill>
                <a:latin typeface="宋体" panose="02010600030101010101" pitchFamily="2" charset="-122"/>
                <a:ea typeface="宋体" panose="02010600030101010101" pitchFamily="2" charset="-122"/>
                <a:sym typeface="Century Gothic" charset="0"/>
              </a:rPr>
              <a:t>杭州绕城高速公路（下沙出口）</a:t>
            </a:r>
            <a:r>
              <a:rPr lang="en-US" altLang="zh-CN" sz="1200" kern="1200">
                <a:solidFill>
                  <a:schemeClr val="tx1"/>
                </a:solidFill>
                <a:latin typeface="宋体" panose="02010600030101010101" pitchFamily="2" charset="-122"/>
                <a:ea typeface="宋体" panose="02010600030101010101" pitchFamily="2" charset="-122"/>
                <a:sym typeface="Century Gothic" charset="0"/>
              </a:rPr>
              <a:t>—</a:t>
            </a:r>
            <a:r>
              <a:rPr lang="zh-CN" altLang="en-US" sz="1200" kern="1200">
                <a:solidFill>
                  <a:schemeClr val="tx1"/>
                </a:solidFill>
                <a:latin typeface="宋体" panose="02010600030101010101" pitchFamily="2" charset="-122"/>
                <a:ea typeface="宋体" panose="02010600030101010101" pitchFamily="2" charset="-122"/>
                <a:sym typeface="Century Gothic" charset="0"/>
              </a:rPr>
              <a:t>下沙枢纽</a:t>
            </a:r>
            <a:r>
              <a:rPr lang="en-US" altLang="zh-CN" sz="1200" kern="1200">
                <a:solidFill>
                  <a:schemeClr val="tx1"/>
                </a:solidFill>
                <a:latin typeface="宋体" panose="02010600030101010101" pitchFamily="2" charset="-122"/>
                <a:ea typeface="宋体" panose="02010600030101010101" pitchFamily="2" charset="-122"/>
                <a:sym typeface="Century Gothic" charset="0"/>
              </a:rPr>
              <a:t>—</a:t>
            </a:r>
            <a:r>
              <a:rPr lang="zh-CN" altLang="en-US" sz="1200" kern="1200">
                <a:solidFill>
                  <a:schemeClr val="tx1"/>
                </a:solidFill>
                <a:latin typeface="宋体" panose="02010600030101010101" pitchFamily="2" charset="-122"/>
                <a:ea typeface="宋体" panose="02010600030101010101" pitchFamily="2" charset="-122"/>
                <a:sym typeface="Century Gothic" charset="0"/>
              </a:rPr>
              <a:t>文汇路</a:t>
            </a:r>
            <a:r>
              <a:rPr lang="en-US" altLang="zh-CN" sz="1200" kern="1200">
                <a:solidFill>
                  <a:schemeClr val="tx1"/>
                </a:solidFill>
                <a:latin typeface="宋体" panose="02010600030101010101" pitchFamily="2" charset="-122"/>
                <a:ea typeface="宋体" panose="02010600030101010101" pitchFamily="2" charset="-122"/>
                <a:sym typeface="Century Gothic" charset="0"/>
              </a:rPr>
              <a:t>—</a:t>
            </a:r>
            <a:r>
              <a:rPr lang="zh-CN" altLang="en-US" sz="1200" kern="1200">
                <a:solidFill>
                  <a:schemeClr val="tx1"/>
                </a:solidFill>
                <a:latin typeface="宋体" panose="02010600030101010101" pitchFamily="2" charset="-122"/>
                <a:ea typeface="宋体" panose="02010600030101010101" pitchFamily="2" charset="-122"/>
                <a:sym typeface="Century Gothic" charset="0"/>
              </a:rPr>
              <a:t>德胜东路</a:t>
            </a:r>
            <a:r>
              <a:rPr lang="en-US" altLang="zh-CN" sz="1200" kern="1200">
                <a:solidFill>
                  <a:schemeClr val="tx1"/>
                </a:solidFill>
                <a:latin typeface="宋体" panose="02010600030101010101" pitchFamily="2" charset="-122"/>
                <a:ea typeface="宋体" panose="02010600030101010101" pitchFamily="2" charset="-122"/>
                <a:sym typeface="Century Gothic" charset="0"/>
              </a:rPr>
              <a:t>—</a:t>
            </a:r>
            <a:r>
              <a:rPr lang="zh-CN" altLang="en-US" sz="1200" kern="1200">
                <a:solidFill>
                  <a:schemeClr val="tx1"/>
                </a:solidFill>
                <a:latin typeface="宋体" panose="02010600030101010101" pitchFamily="2" charset="-122"/>
                <a:ea typeface="宋体" panose="02010600030101010101" pitchFamily="2" charset="-122"/>
                <a:sym typeface="Century Gothic" charset="0"/>
              </a:rPr>
              <a:t>文泽路</a:t>
            </a:r>
            <a:r>
              <a:rPr lang="en-US" altLang="zh-CN" sz="1200" kern="1200">
                <a:solidFill>
                  <a:schemeClr val="tx1"/>
                </a:solidFill>
                <a:latin typeface="宋体" panose="02010600030101010101" pitchFamily="2" charset="-122"/>
                <a:ea typeface="宋体" panose="02010600030101010101" pitchFamily="2" charset="-122"/>
                <a:sym typeface="Century Gothic" charset="0"/>
              </a:rPr>
              <a:t>—5</a:t>
            </a:r>
            <a:r>
              <a:rPr lang="zh-CN" altLang="en-US" sz="1200" kern="1200">
                <a:solidFill>
                  <a:schemeClr val="tx1"/>
                </a:solidFill>
                <a:latin typeface="宋体" panose="02010600030101010101" pitchFamily="2" charset="-122"/>
                <a:ea typeface="宋体" panose="02010600030101010101" pitchFamily="2" charset="-122"/>
                <a:sym typeface="Century Gothic" charset="0"/>
              </a:rPr>
              <a:t>号大街</a:t>
            </a:r>
          </a:p>
          <a:p>
            <a:pPr marL="1905" indent="-344805" algn="l" defTabSz="0">
              <a:lnSpc>
                <a:spcPct val="150000"/>
              </a:lnSpc>
              <a:spcBef>
                <a:spcPts val="400"/>
              </a:spcBef>
              <a:buSzPct val="25000"/>
            </a:pPr>
            <a:r>
              <a:rPr lang="zh-CN" altLang="en-US" sz="1200" b="1" kern="1200">
                <a:solidFill>
                  <a:schemeClr val="tx1"/>
                </a:solidFill>
                <a:latin typeface="宋体" panose="02010600030101010101" pitchFamily="2" charset="-122"/>
                <a:ea typeface="宋体" panose="02010600030101010101" pitchFamily="2" charset="-122"/>
                <a:sym typeface="Century Gothic" charset="0"/>
              </a:rPr>
              <a:t>地铁：</a:t>
            </a:r>
            <a:r>
              <a:rPr lang="zh-CN" altLang="en-US" sz="1200" kern="1200">
                <a:solidFill>
                  <a:schemeClr val="tx1"/>
                </a:solidFill>
                <a:latin typeface="宋体" panose="02010600030101010101" pitchFamily="2" charset="-122"/>
                <a:ea typeface="宋体" panose="02010600030101010101" pitchFamily="2" charset="-122"/>
                <a:sym typeface="Century Gothic" charset="0"/>
              </a:rPr>
              <a:t> 杭州萧山国际机场</a:t>
            </a:r>
            <a:r>
              <a:rPr lang="en-US" altLang="zh-CN" sz="1200" kern="1200">
                <a:solidFill>
                  <a:schemeClr val="tx1"/>
                </a:solidFill>
                <a:latin typeface="宋体" panose="02010600030101010101" pitchFamily="2" charset="-122"/>
                <a:ea typeface="宋体" panose="02010600030101010101" pitchFamily="2" charset="-122"/>
                <a:sym typeface="Century Gothic" charset="0"/>
              </a:rPr>
              <a:t>--</a:t>
            </a:r>
            <a:r>
              <a:rPr lang="zh-CN" altLang="en-US" sz="1200">
                <a:solidFill>
                  <a:schemeClr val="tx1"/>
                </a:solidFill>
                <a:latin typeface="宋体" panose="02010600030101010101" pitchFamily="2" charset="-122"/>
                <a:ea typeface="宋体" panose="02010600030101010101" pitchFamily="2" charset="-122"/>
                <a:sym typeface="Century Gothic" charset="0"/>
              </a:rPr>
              <a:t>文泽路</a:t>
            </a:r>
            <a:r>
              <a:rPr lang="en-US" altLang="zh-CN" sz="1200">
                <a:solidFill>
                  <a:schemeClr val="tx1"/>
                </a:solidFill>
                <a:latin typeface="宋体" panose="02010600030101010101" pitchFamily="2" charset="-122"/>
                <a:ea typeface="宋体" panose="02010600030101010101" pitchFamily="2" charset="-122"/>
                <a:sym typeface="Century Gothic" charset="0"/>
              </a:rPr>
              <a:t>D</a:t>
            </a:r>
            <a:r>
              <a:rPr lang="zh-CN" altLang="en-US" sz="1200">
                <a:solidFill>
                  <a:schemeClr val="tx1"/>
                </a:solidFill>
                <a:latin typeface="宋体" panose="02010600030101010101" pitchFamily="2" charset="-122"/>
                <a:ea typeface="宋体" panose="02010600030101010101" pitchFamily="2" charset="-122"/>
                <a:sym typeface="Century Gothic" charset="0"/>
              </a:rPr>
              <a:t>出口</a:t>
            </a:r>
            <a:r>
              <a:rPr lang="en-US" altLang="zh-CN" sz="1200">
                <a:solidFill>
                  <a:schemeClr val="tx1"/>
                </a:solidFill>
                <a:latin typeface="宋体" panose="02010600030101010101" pitchFamily="2" charset="-122"/>
                <a:ea typeface="宋体" panose="02010600030101010101" pitchFamily="2" charset="-122"/>
                <a:sym typeface="Century Gothic" charset="0"/>
              </a:rPr>
              <a:t>-5</a:t>
            </a:r>
            <a:r>
              <a:rPr lang="zh-CN" altLang="en-US" sz="1200">
                <a:solidFill>
                  <a:schemeClr val="tx1"/>
                </a:solidFill>
                <a:latin typeface="宋体" panose="02010600030101010101" pitchFamily="2" charset="-122"/>
                <a:ea typeface="宋体" panose="02010600030101010101" pitchFamily="2" charset="-122"/>
                <a:sym typeface="Century Gothic" charset="0"/>
              </a:rPr>
              <a:t>号大街</a:t>
            </a:r>
            <a:endParaRPr lang="zh-CN" altLang="en-US" sz="1200" kern="1200">
              <a:solidFill>
                <a:schemeClr val="tx1"/>
              </a:solidFill>
              <a:latin typeface="宋体" panose="02010600030101010101" pitchFamily="2" charset="-122"/>
              <a:ea typeface="宋体" panose="02010600030101010101" pitchFamily="2" charset="-122"/>
              <a:sym typeface="Century Gothic" charset="0"/>
            </a:endParaRPr>
          </a:p>
          <a:p>
            <a:pPr marL="1905" indent="-344805" algn="l" defTabSz="0">
              <a:lnSpc>
                <a:spcPct val="150000"/>
              </a:lnSpc>
              <a:spcBef>
                <a:spcPts val="400"/>
              </a:spcBef>
              <a:buSzPct val="25000"/>
            </a:pPr>
            <a:endParaRPr lang="zh-CN" altLang="en-US" sz="1200" kern="1200">
              <a:solidFill>
                <a:schemeClr val="tx1"/>
              </a:solidFill>
              <a:latin typeface="宋体" panose="02010600030101010101" pitchFamily="2" charset="-122"/>
              <a:ea typeface="宋体" panose="02010600030101010101" pitchFamily="2" charset="-122"/>
              <a:sym typeface="Century Gothic" charset="0"/>
            </a:endParaRPr>
          </a:p>
          <a:p>
            <a:pPr marL="1905" indent="-344805" algn="l" defTabSz="0">
              <a:lnSpc>
                <a:spcPct val="150000"/>
              </a:lnSpc>
              <a:spcBef>
                <a:spcPts val="400"/>
              </a:spcBef>
              <a:buSzPct val="25000"/>
            </a:pPr>
            <a:r>
              <a:rPr lang="zh-CN" altLang="en-US" sz="1200" b="1" kern="1200">
                <a:solidFill>
                  <a:schemeClr val="tx1"/>
                </a:solidFill>
                <a:latin typeface="宋体" panose="02010600030101010101" pitchFamily="2" charset="-122"/>
                <a:ea typeface="宋体" panose="02010600030101010101" pitchFamily="2" charset="-122"/>
                <a:sym typeface="Century Gothic" charset="0"/>
              </a:rPr>
              <a:t>上海虹桥机场</a:t>
            </a:r>
            <a:r>
              <a:rPr lang="en-US" altLang="zh-CN" sz="1200" b="1" kern="1200">
                <a:solidFill>
                  <a:schemeClr val="tx1"/>
                </a:solidFill>
                <a:latin typeface="宋体" panose="02010600030101010101" pitchFamily="2" charset="-122"/>
                <a:ea typeface="宋体" panose="02010600030101010101" pitchFamily="2" charset="-122"/>
                <a:sym typeface="Century Gothic" charset="0"/>
              </a:rPr>
              <a:t>—</a:t>
            </a:r>
            <a:r>
              <a:rPr lang="zh-CN" altLang="en-US" sz="1200" b="1" kern="1200">
                <a:solidFill>
                  <a:schemeClr val="tx1"/>
                </a:solidFill>
                <a:latin typeface="宋体" panose="02010600030101010101" pitchFamily="2" charset="-122"/>
                <a:ea typeface="宋体" panose="02010600030101010101" pitchFamily="2" charset="-122"/>
                <a:sym typeface="Century Gothic" charset="0"/>
              </a:rPr>
              <a:t>酒店</a:t>
            </a:r>
          </a:p>
          <a:p>
            <a:pPr marL="1905" indent="-344805" algn="l" defTabSz="0">
              <a:lnSpc>
                <a:spcPct val="150000"/>
              </a:lnSpc>
              <a:spcBef>
                <a:spcPts val="400"/>
              </a:spcBef>
              <a:buSzPct val="25000"/>
            </a:pPr>
            <a:r>
              <a:rPr lang="zh-CN" altLang="en-US" sz="1200" kern="1200">
                <a:solidFill>
                  <a:schemeClr val="tx1"/>
                </a:solidFill>
                <a:latin typeface="宋体" panose="02010600030101010101" pitchFamily="2" charset="-122"/>
                <a:ea typeface="宋体" panose="02010600030101010101" pitchFamily="2" charset="-122"/>
                <a:sym typeface="Century Gothic" charset="0"/>
              </a:rPr>
              <a:t>迎宾一路</a:t>
            </a:r>
            <a:r>
              <a:rPr lang="en-US" altLang="zh-CN" sz="1200" kern="1200">
                <a:solidFill>
                  <a:schemeClr val="tx1"/>
                </a:solidFill>
                <a:latin typeface="宋体" panose="02010600030101010101" pitchFamily="2" charset="-122"/>
                <a:ea typeface="宋体" panose="02010600030101010101" pitchFamily="2" charset="-122"/>
                <a:sym typeface="Century Gothic" charset="0"/>
              </a:rPr>
              <a:t>—</a:t>
            </a:r>
            <a:r>
              <a:rPr lang="zh-CN" altLang="en-US" sz="1200" kern="1200">
                <a:solidFill>
                  <a:schemeClr val="tx1"/>
                </a:solidFill>
                <a:latin typeface="宋体" panose="02010600030101010101" pitchFamily="2" charset="-122"/>
                <a:ea typeface="宋体" panose="02010600030101010101" pitchFamily="2" charset="-122"/>
                <a:sym typeface="Century Gothic" charset="0"/>
              </a:rPr>
              <a:t>外环沪青平立交桥</a:t>
            </a:r>
            <a:r>
              <a:rPr lang="en-US" altLang="zh-CN" sz="1200" kern="1200">
                <a:solidFill>
                  <a:schemeClr val="tx1"/>
                </a:solidFill>
                <a:latin typeface="宋体" panose="02010600030101010101" pitchFamily="2" charset="-122"/>
                <a:ea typeface="宋体" panose="02010600030101010101" pitchFamily="2" charset="-122"/>
                <a:sym typeface="Century Gothic" charset="0"/>
              </a:rPr>
              <a:t>—</a:t>
            </a:r>
            <a:r>
              <a:rPr lang="zh-CN" altLang="en-US" sz="1200" kern="1200">
                <a:solidFill>
                  <a:schemeClr val="tx1"/>
                </a:solidFill>
                <a:latin typeface="宋体" panose="02010600030101010101" pitchFamily="2" charset="-122"/>
                <a:ea typeface="宋体" panose="02010600030101010101" pitchFamily="2" charset="-122"/>
                <a:sym typeface="Century Gothic" charset="0"/>
              </a:rPr>
              <a:t>沪渝高速</a:t>
            </a:r>
            <a:r>
              <a:rPr lang="en-US" altLang="zh-CN" sz="1200" kern="1200">
                <a:solidFill>
                  <a:schemeClr val="tx1"/>
                </a:solidFill>
                <a:latin typeface="宋体" panose="02010600030101010101" pitchFamily="2" charset="-122"/>
                <a:ea typeface="宋体" panose="02010600030101010101" pitchFamily="2" charset="-122"/>
                <a:sym typeface="Century Gothic" charset="0"/>
              </a:rPr>
              <a:t>—</a:t>
            </a:r>
            <a:r>
              <a:rPr lang="zh-CN" altLang="en-US" sz="1200" kern="1200">
                <a:solidFill>
                  <a:schemeClr val="tx1"/>
                </a:solidFill>
                <a:latin typeface="宋体" panose="02010600030101010101" pitchFamily="2" charset="-122"/>
                <a:ea typeface="宋体" panose="02010600030101010101" pitchFamily="2" charset="-122"/>
                <a:sym typeface="Century Gothic" charset="0"/>
              </a:rPr>
              <a:t>嘉闵高架路</a:t>
            </a:r>
            <a:r>
              <a:rPr lang="en-US" altLang="zh-CN" sz="1200" kern="1200">
                <a:solidFill>
                  <a:schemeClr val="tx1"/>
                </a:solidFill>
                <a:latin typeface="宋体" panose="02010600030101010101" pitchFamily="2" charset="-122"/>
                <a:ea typeface="宋体" panose="02010600030101010101" pitchFamily="2" charset="-122"/>
                <a:sym typeface="Century Gothic" charset="0"/>
              </a:rPr>
              <a:t>—</a:t>
            </a:r>
            <a:r>
              <a:rPr lang="zh-CN" altLang="en-US" sz="1200" kern="1200">
                <a:solidFill>
                  <a:schemeClr val="tx1"/>
                </a:solidFill>
                <a:latin typeface="宋体" panose="02010600030101010101" pitchFamily="2" charset="-122"/>
                <a:ea typeface="宋体" panose="02010600030101010101" pitchFamily="2" charset="-122"/>
                <a:sym typeface="Century Gothic" charset="0"/>
              </a:rPr>
              <a:t>沪昆高速公路</a:t>
            </a:r>
            <a:r>
              <a:rPr lang="en-US" altLang="zh-CN" sz="1200" kern="1200">
                <a:solidFill>
                  <a:schemeClr val="tx1"/>
                </a:solidFill>
                <a:latin typeface="宋体" panose="02010600030101010101" pitchFamily="2" charset="-122"/>
                <a:ea typeface="宋体" panose="02010600030101010101" pitchFamily="2" charset="-122"/>
                <a:sym typeface="Century Gothic" charset="0"/>
              </a:rPr>
              <a:t>—</a:t>
            </a:r>
            <a:r>
              <a:rPr lang="zh-CN" altLang="en-US" sz="1200" kern="1200">
                <a:solidFill>
                  <a:schemeClr val="tx1"/>
                </a:solidFill>
                <a:latin typeface="宋体" panose="02010600030101010101" pitchFamily="2" charset="-122"/>
                <a:ea typeface="宋体" panose="02010600030101010101" pitchFamily="2" charset="-122"/>
                <a:sym typeface="Century Gothic" charset="0"/>
              </a:rPr>
              <a:t>杭州湾环线高速公路</a:t>
            </a:r>
            <a:r>
              <a:rPr lang="en-US" altLang="zh-CN" sz="1200" kern="1200">
                <a:solidFill>
                  <a:schemeClr val="tx1"/>
                </a:solidFill>
                <a:latin typeface="宋体" panose="02010600030101010101" pitchFamily="2" charset="-122"/>
                <a:ea typeface="宋体" panose="02010600030101010101" pitchFamily="2" charset="-122"/>
                <a:sym typeface="Century Gothic" charset="0"/>
              </a:rPr>
              <a:t>—</a:t>
            </a:r>
            <a:r>
              <a:rPr lang="zh-CN" altLang="en-US" sz="1200" kern="1200">
                <a:solidFill>
                  <a:schemeClr val="tx1"/>
                </a:solidFill>
                <a:latin typeface="宋体" panose="02010600030101010101" pitchFamily="2" charset="-122"/>
                <a:ea typeface="宋体" panose="02010600030101010101" pitchFamily="2" charset="-122"/>
                <a:sym typeface="Century Gothic" charset="0"/>
              </a:rPr>
              <a:t>沪昆高速公路（下沙出口）</a:t>
            </a:r>
            <a:r>
              <a:rPr lang="en-US" altLang="zh-CN" sz="1200" kern="1200">
                <a:solidFill>
                  <a:schemeClr val="tx1"/>
                </a:solidFill>
                <a:latin typeface="宋体" panose="02010600030101010101" pitchFamily="2" charset="-122"/>
                <a:ea typeface="宋体" panose="02010600030101010101" pitchFamily="2" charset="-122"/>
                <a:sym typeface="Century Gothic" charset="0"/>
              </a:rPr>
              <a:t>—</a:t>
            </a:r>
            <a:r>
              <a:rPr lang="zh-CN" altLang="en-US" sz="1200" kern="1200">
                <a:solidFill>
                  <a:schemeClr val="tx1"/>
                </a:solidFill>
                <a:latin typeface="宋体" panose="02010600030101010101" pitchFamily="2" charset="-122"/>
                <a:ea typeface="宋体" panose="02010600030101010101" pitchFamily="2" charset="-122"/>
                <a:sym typeface="Century Gothic" charset="0"/>
              </a:rPr>
              <a:t>下沙枢纽</a:t>
            </a:r>
            <a:r>
              <a:rPr lang="en-US" altLang="zh-CN" sz="1200" kern="1200">
                <a:solidFill>
                  <a:schemeClr val="tx1"/>
                </a:solidFill>
                <a:latin typeface="宋体" panose="02010600030101010101" pitchFamily="2" charset="-122"/>
                <a:ea typeface="宋体" panose="02010600030101010101" pitchFamily="2" charset="-122"/>
                <a:sym typeface="Century Gothic" charset="0"/>
              </a:rPr>
              <a:t>—</a:t>
            </a:r>
            <a:r>
              <a:rPr lang="zh-CN" altLang="en-US" sz="1200" kern="1200">
                <a:solidFill>
                  <a:schemeClr val="tx1"/>
                </a:solidFill>
                <a:latin typeface="宋体" panose="02010600030101010101" pitchFamily="2" charset="-122"/>
                <a:ea typeface="宋体" panose="02010600030101010101" pitchFamily="2" charset="-122"/>
                <a:sym typeface="Century Gothic" charset="0"/>
              </a:rPr>
              <a:t>文汇路</a:t>
            </a:r>
            <a:r>
              <a:rPr lang="en-US" altLang="zh-CN" sz="1200" kern="1200">
                <a:solidFill>
                  <a:schemeClr val="tx1"/>
                </a:solidFill>
                <a:latin typeface="宋体" panose="02010600030101010101" pitchFamily="2" charset="-122"/>
                <a:ea typeface="宋体" panose="02010600030101010101" pitchFamily="2" charset="-122"/>
                <a:sym typeface="Century Gothic" charset="0"/>
              </a:rPr>
              <a:t>—</a:t>
            </a:r>
            <a:r>
              <a:rPr lang="zh-CN" altLang="en-US" sz="1200" kern="1200">
                <a:solidFill>
                  <a:schemeClr val="tx1"/>
                </a:solidFill>
                <a:latin typeface="宋体" panose="02010600030101010101" pitchFamily="2" charset="-122"/>
                <a:ea typeface="宋体" panose="02010600030101010101" pitchFamily="2" charset="-122"/>
                <a:sym typeface="Century Gothic" charset="0"/>
              </a:rPr>
              <a:t>德胜东路</a:t>
            </a:r>
            <a:r>
              <a:rPr lang="en-US" altLang="zh-CN" sz="1200" kern="1200">
                <a:solidFill>
                  <a:schemeClr val="tx1"/>
                </a:solidFill>
                <a:latin typeface="宋体" panose="02010600030101010101" pitchFamily="2" charset="-122"/>
                <a:ea typeface="宋体" panose="02010600030101010101" pitchFamily="2" charset="-122"/>
                <a:sym typeface="Century Gothic" charset="0"/>
              </a:rPr>
              <a:t>—</a:t>
            </a:r>
            <a:r>
              <a:rPr lang="zh-CN" altLang="en-US" sz="1200" kern="1200">
                <a:solidFill>
                  <a:schemeClr val="tx1"/>
                </a:solidFill>
                <a:latin typeface="宋体" panose="02010600030101010101" pitchFamily="2" charset="-122"/>
                <a:ea typeface="宋体" panose="02010600030101010101" pitchFamily="2" charset="-122"/>
                <a:sym typeface="Century Gothic" charset="0"/>
              </a:rPr>
              <a:t>文泽路</a:t>
            </a:r>
            <a:r>
              <a:rPr lang="en-US" altLang="zh-CN" sz="1200" kern="1200">
                <a:solidFill>
                  <a:schemeClr val="tx1"/>
                </a:solidFill>
                <a:latin typeface="宋体" panose="02010600030101010101" pitchFamily="2" charset="-122"/>
                <a:ea typeface="宋体" panose="02010600030101010101" pitchFamily="2" charset="-122"/>
                <a:sym typeface="Century Gothic" charset="0"/>
              </a:rPr>
              <a:t>—5</a:t>
            </a:r>
            <a:r>
              <a:rPr lang="zh-CN" altLang="en-US" sz="1200" kern="1200">
                <a:solidFill>
                  <a:schemeClr val="tx1"/>
                </a:solidFill>
                <a:latin typeface="宋体" panose="02010600030101010101" pitchFamily="2" charset="-122"/>
                <a:ea typeface="宋体" panose="02010600030101010101" pitchFamily="2" charset="-122"/>
                <a:sym typeface="Century Gothic" charset="0"/>
              </a:rPr>
              <a:t>号大街</a:t>
            </a:r>
          </a:p>
          <a:p>
            <a:pPr marL="1905" indent="-344805" algn="l" defTabSz="0">
              <a:spcBef>
                <a:spcPts val="400"/>
              </a:spcBef>
              <a:buSzPct val="25000"/>
            </a:pPr>
            <a:endParaRPr lang="zh-CN" altLang="en-US" sz="1200" kern="1200">
              <a:solidFill>
                <a:schemeClr val="tx1"/>
              </a:solidFill>
              <a:latin typeface="宋体" panose="02010600030101010101" pitchFamily="2" charset="-122"/>
              <a:ea typeface="宋体" panose="02010600030101010101" pitchFamily="2" charset="-122"/>
              <a:sym typeface="Century Gothic" charset="0"/>
            </a:endParaRPr>
          </a:p>
        </p:txBody>
      </p:sp>
      <p:pic>
        <p:nvPicPr>
          <p:cNvPr id="2097195" name="图片 16387" descr="开元印"/>
          <p:cNvPicPr>
            <a:picLocks noChangeAspect="1"/>
          </p:cNvPicPr>
          <p:nvPr/>
        </p:nvPicPr>
        <p:blipFill>
          <a:blip r:embed="rId2"/>
          <a:stretch>
            <a:fillRect/>
          </a:stretch>
        </p:blipFill>
        <p:spPr>
          <a:xfrm>
            <a:off x="0" y="200025"/>
            <a:ext cx="927100" cy="927100"/>
          </a:xfrm>
          <a:prstGeom prst="rect">
            <a:avLst/>
          </a:prstGeom>
          <a:noFill/>
          <a:ln w="9525">
            <a:noFill/>
          </a:ln>
        </p:spPr>
      </p:pic>
      <p:pic>
        <p:nvPicPr>
          <p:cNvPr id="2097196" name="图片 16388" descr="地图-01"/>
          <p:cNvPicPr>
            <a:picLocks noChangeAspect="1"/>
          </p:cNvPicPr>
          <p:nvPr/>
        </p:nvPicPr>
        <p:blipFill>
          <a:blip r:embed="rId3"/>
          <a:stretch>
            <a:fillRect/>
          </a:stretch>
        </p:blipFill>
        <p:spPr>
          <a:xfrm>
            <a:off x="4784725" y="2063750"/>
            <a:ext cx="3817938" cy="31083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97196"/>
                                        </p:tgtEl>
                                        <p:attrNameLst>
                                          <p:attrName>style.visibility</p:attrName>
                                        </p:attrNameLst>
                                      </p:cBhvr>
                                      <p:to>
                                        <p:strVal val="visible"/>
                                      </p:to>
                                    </p:set>
                                    <p:anim calcmode="lin" valueType="num">
                                      <p:cBhvr additive="base">
                                        <p:cTn id="7" dur="500" fill="hold"/>
                                        <p:tgtEl>
                                          <p:spTgt spid="2097196"/>
                                        </p:tgtEl>
                                        <p:attrNameLst>
                                          <p:attrName>ppt_x</p:attrName>
                                        </p:attrNameLst>
                                      </p:cBhvr>
                                      <p:tavLst>
                                        <p:tav tm="0">
                                          <p:val>
                                            <p:strVal val="#ppt_x"/>
                                          </p:val>
                                        </p:tav>
                                        <p:tav tm="100000">
                                          <p:val>
                                            <p:strVal val="#ppt_x"/>
                                          </p:val>
                                        </p:tav>
                                      </p:tavLst>
                                    </p:anim>
                                    <p:anim calcmode="lin" valueType="num">
                                      <p:cBhvr additive="base">
                                        <p:cTn id="8" dur="500" fill="hold"/>
                                        <p:tgtEl>
                                          <p:spTgt spid="209719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48644"/>
                                        </p:tgtEl>
                                        <p:attrNameLst>
                                          <p:attrName>style.visibility</p:attrName>
                                        </p:attrNameLst>
                                      </p:cBhvr>
                                      <p:to>
                                        <p:strVal val="visible"/>
                                      </p:to>
                                    </p:set>
                                    <p:anim calcmode="lin" valueType="num">
                                      <p:cBhvr additive="base">
                                        <p:cTn id="13" dur="500" fill="hold"/>
                                        <p:tgtEl>
                                          <p:spTgt spid="1048644"/>
                                        </p:tgtEl>
                                        <p:attrNameLst>
                                          <p:attrName>ppt_x</p:attrName>
                                        </p:attrNameLst>
                                      </p:cBhvr>
                                      <p:tavLst>
                                        <p:tav tm="0">
                                          <p:val>
                                            <p:strVal val="0-#ppt_w/2"/>
                                          </p:val>
                                        </p:tav>
                                        <p:tav tm="100000">
                                          <p:val>
                                            <p:strVal val="#ppt_x"/>
                                          </p:val>
                                        </p:tav>
                                      </p:tavLst>
                                    </p:anim>
                                    <p:anim calcmode="lin" valueType="num">
                                      <p:cBhvr additive="base">
                                        <p:cTn id="14" dur="500" fill="hold"/>
                                        <p:tgtEl>
                                          <p:spTgt spid="10486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44" grpId="0" bldLvl="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5" name="标题 1"/>
          <p:cNvSpPr>
            <a:spLocks noGrp="1"/>
          </p:cNvSpPr>
          <p:nvPr>
            <p:ph type="title"/>
          </p:nvPr>
        </p:nvSpPr>
        <p:spPr>
          <a:xfrm>
            <a:off x="-26987" y="171450"/>
            <a:ext cx="8913812" cy="914400"/>
          </a:xfrm>
        </p:spPr>
        <p:txBody>
          <a:bodyPr vert="horz" wrap="square" lIns="1188720" rIns="274320" anchor="ctr"/>
          <a:lstStyle/>
          <a:p>
            <a:pPr algn="l">
              <a:buSzPct val="25000"/>
            </a:pPr>
            <a:r>
              <a:rPr lang="zh-CN" altLang="en-US" sz="2400" kern="1200">
                <a:latin typeface="Century Gothic" charset="0"/>
                <a:ea typeface="宋体" panose="02010600030101010101" pitchFamily="2" charset="-122"/>
                <a:sym typeface="Century Gothic" charset="0"/>
              </a:rPr>
              <a:t>导入路线 </a:t>
            </a:r>
            <a:r>
              <a:rPr lang="en-US" altLang="zh-CN" sz="2400" kern="1200">
                <a:latin typeface="Century Gothic" charset="0"/>
                <a:ea typeface="宋体" panose="02010600030101010101" pitchFamily="2" charset="-122"/>
                <a:sym typeface="Century Gothic" charset="0"/>
              </a:rPr>
              <a:t>Import routes</a:t>
            </a:r>
            <a:endParaRPr lang="en-US" altLang="zh-CN" sz="3600" kern="1200">
              <a:latin typeface="Century Gothic" charset="0"/>
              <a:ea typeface="宋体" panose="02010600030101010101" pitchFamily="2" charset="-122"/>
              <a:sym typeface="Century Gothic" charset="0"/>
            </a:endParaRPr>
          </a:p>
        </p:txBody>
      </p:sp>
      <p:sp>
        <p:nvSpPr>
          <p:cNvPr id="1048646" name="内容占位符 5"/>
          <p:cNvSpPr>
            <a:spLocks noGrp="1"/>
          </p:cNvSpPr>
          <p:nvPr>
            <p:ph idx="1"/>
          </p:nvPr>
        </p:nvSpPr>
        <p:spPr>
          <a:xfrm>
            <a:off x="546100" y="1689100"/>
            <a:ext cx="4229100" cy="4321175"/>
          </a:xfrm>
        </p:spPr>
        <p:txBody>
          <a:bodyPr vert="horz" wrap="square" anchor="t"/>
          <a:lstStyle/>
          <a:p>
            <a:pPr marL="1905" indent="-344805" algn="l" defTabSz="0">
              <a:lnSpc>
                <a:spcPct val="150000"/>
              </a:lnSpc>
              <a:spcBef>
                <a:spcPts val="400"/>
              </a:spcBef>
              <a:buSzPct val="25000"/>
            </a:pPr>
            <a:endParaRPr lang="en-US" altLang="zh-CN" sz="900" b="1" kern="1200">
              <a:solidFill>
                <a:srgbClr val="648C60"/>
              </a:solidFill>
              <a:latin typeface="宋体" panose="02010600030101010101" pitchFamily="2" charset="-122"/>
              <a:ea typeface="宋体" panose="02010600030101010101" pitchFamily="2" charset="-122"/>
              <a:sym typeface="Century Gothic" charset="0"/>
            </a:endParaRPr>
          </a:p>
          <a:p>
            <a:pPr marL="1905" indent="-344805" algn="l" defTabSz="0">
              <a:lnSpc>
                <a:spcPct val="150000"/>
              </a:lnSpc>
              <a:spcBef>
                <a:spcPts val="400"/>
              </a:spcBef>
              <a:buSzPct val="25000"/>
            </a:pPr>
            <a:r>
              <a:rPr lang="zh-CN" altLang="en-US" sz="900" b="1" kern="1200">
                <a:solidFill>
                  <a:schemeClr val="tx1"/>
                </a:solidFill>
                <a:latin typeface="宋体" panose="02010600030101010101" pitchFamily="2" charset="-122"/>
                <a:ea typeface="宋体" panose="02010600030101010101" pitchFamily="2" charset="-122"/>
                <a:sym typeface="Century Gothic" charset="0"/>
              </a:rPr>
              <a:t>上海</a:t>
            </a:r>
            <a:r>
              <a:rPr lang="en-US" altLang="zh-CN" sz="900" b="1" kern="1200">
                <a:solidFill>
                  <a:schemeClr val="tx1"/>
                </a:solidFill>
                <a:latin typeface="宋体" panose="02010600030101010101" pitchFamily="2" charset="-122"/>
                <a:ea typeface="宋体" panose="02010600030101010101" pitchFamily="2" charset="-122"/>
                <a:sym typeface="Century Gothic" charset="0"/>
              </a:rPr>
              <a:t>—</a:t>
            </a:r>
            <a:r>
              <a:rPr lang="zh-CN" altLang="en-US" sz="900" b="1" kern="1200">
                <a:solidFill>
                  <a:schemeClr val="tx1"/>
                </a:solidFill>
                <a:latin typeface="宋体" panose="02010600030101010101" pitchFamily="2" charset="-122"/>
                <a:ea typeface="宋体" panose="02010600030101010101" pitchFamily="2" charset="-122"/>
                <a:sym typeface="Century Gothic" charset="0"/>
              </a:rPr>
              <a:t>酒店</a:t>
            </a:r>
          </a:p>
          <a:p>
            <a:pPr marL="1905" indent="-344805" algn="l" defTabSz="0">
              <a:lnSpc>
                <a:spcPct val="150000"/>
              </a:lnSpc>
              <a:spcBef>
                <a:spcPts val="400"/>
              </a:spcBef>
              <a:buSzPct val="25000"/>
            </a:pPr>
            <a:r>
              <a:rPr lang="zh-CN" altLang="en-US" sz="900" kern="1200">
                <a:solidFill>
                  <a:schemeClr val="tx1"/>
                </a:solidFill>
                <a:latin typeface="宋体" panose="02010600030101010101" pitchFamily="2" charset="-122"/>
                <a:ea typeface="宋体" panose="02010600030101010101" pitchFamily="2" charset="-122"/>
                <a:sym typeface="Century Gothic" charset="0"/>
              </a:rPr>
              <a:t>沪闵高架路</a:t>
            </a:r>
            <a:r>
              <a:rPr lang="en-US" altLang="zh-CN" sz="900" kern="1200">
                <a:solidFill>
                  <a:schemeClr val="tx1"/>
                </a:solidFill>
                <a:latin typeface="宋体" panose="02010600030101010101" pitchFamily="2" charset="-122"/>
                <a:ea typeface="宋体" panose="02010600030101010101" pitchFamily="2" charset="-122"/>
                <a:sym typeface="Century Gothic" charset="0"/>
              </a:rPr>
              <a:t>—</a:t>
            </a:r>
            <a:r>
              <a:rPr lang="zh-CN" altLang="en-US" sz="900" kern="1200">
                <a:solidFill>
                  <a:schemeClr val="tx1"/>
                </a:solidFill>
                <a:latin typeface="宋体" panose="02010600030101010101" pitchFamily="2" charset="-122"/>
                <a:ea typeface="宋体" panose="02010600030101010101" pitchFamily="2" charset="-122"/>
                <a:sym typeface="Century Gothic" charset="0"/>
              </a:rPr>
              <a:t>沪昆高速公路</a:t>
            </a:r>
            <a:r>
              <a:rPr lang="en-US" altLang="zh-CN" sz="900" kern="1200">
                <a:solidFill>
                  <a:schemeClr val="tx1"/>
                </a:solidFill>
                <a:latin typeface="宋体" panose="02010600030101010101" pitchFamily="2" charset="-122"/>
                <a:ea typeface="宋体" panose="02010600030101010101" pitchFamily="2" charset="-122"/>
                <a:sym typeface="Century Gothic" charset="0"/>
              </a:rPr>
              <a:t>—</a:t>
            </a:r>
            <a:r>
              <a:rPr lang="zh-CN" altLang="en-US" sz="900" kern="1200">
                <a:solidFill>
                  <a:schemeClr val="tx1"/>
                </a:solidFill>
                <a:latin typeface="宋体" panose="02010600030101010101" pitchFamily="2" charset="-122"/>
                <a:ea typeface="宋体" panose="02010600030101010101" pitchFamily="2" charset="-122"/>
                <a:sym typeface="Century Gothic" charset="0"/>
              </a:rPr>
              <a:t>杭州湾环线高速公路</a:t>
            </a:r>
            <a:r>
              <a:rPr lang="en-US" altLang="zh-CN" sz="900" kern="1200">
                <a:solidFill>
                  <a:schemeClr val="tx1"/>
                </a:solidFill>
                <a:latin typeface="宋体" panose="02010600030101010101" pitchFamily="2" charset="-122"/>
                <a:ea typeface="宋体" panose="02010600030101010101" pitchFamily="2" charset="-122"/>
                <a:sym typeface="Century Gothic" charset="0"/>
              </a:rPr>
              <a:t>—</a:t>
            </a:r>
            <a:r>
              <a:rPr lang="zh-CN" altLang="en-US" sz="900" kern="1200">
                <a:solidFill>
                  <a:schemeClr val="tx1"/>
                </a:solidFill>
                <a:latin typeface="宋体" panose="02010600030101010101" pitchFamily="2" charset="-122"/>
                <a:ea typeface="宋体" panose="02010600030101010101" pitchFamily="2" charset="-122"/>
                <a:sym typeface="Century Gothic" charset="0"/>
              </a:rPr>
              <a:t>沪昆高速公路（下沙出口）</a:t>
            </a:r>
            <a:r>
              <a:rPr lang="en-US" altLang="zh-CN" sz="900" kern="1200">
                <a:solidFill>
                  <a:schemeClr val="tx1"/>
                </a:solidFill>
                <a:latin typeface="宋体" panose="02010600030101010101" pitchFamily="2" charset="-122"/>
                <a:ea typeface="宋体" panose="02010600030101010101" pitchFamily="2" charset="-122"/>
                <a:sym typeface="Century Gothic" charset="0"/>
              </a:rPr>
              <a:t>—</a:t>
            </a:r>
            <a:r>
              <a:rPr lang="zh-CN" altLang="en-US" sz="900" kern="1200">
                <a:solidFill>
                  <a:schemeClr val="tx1"/>
                </a:solidFill>
                <a:latin typeface="宋体" panose="02010600030101010101" pitchFamily="2" charset="-122"/>
                <a:ea typeface="宋体" panose="02010600030101010101" pitchFamily="2" charset="-122"/>
                <a:sym typeface="Century Gothic" charset="0"/>
              </a:rPr>
              <a:t>下沙枢纽</a:t>
            </a:r>
            <a:r>
              <a:rPr lang="en-US" altLang="zh-CN" sz="900" kern="1200">
                <a:solidFill>
                  <a:schemeClr val="tx1"/>
                </a:solidFill>
                <a:latin typeface="宋体" panose="02010600030101010101" pitchFamily="2" charset="-122"/>
                <a:ea typeface="宋体" panose="02010600030101010101" pitchFamily="2" charset="-122"/>
                <a:sym typeface="Century Gothic" charset="0"/>
              </a:rPr>
              <a:t>—</a:t>
            </a:r>
            <a:r>
              <a:rPr lang="zh-CN" altLang="en-US" sz="900" kern="1200">
                <a:solidFill>
                  <a:schemeClr val="tx1"/>
                </a:solidFill>
                <a:latin typeface="宋体" panose="02010600030101010101" pitchFamily="2" charset="-122"/>
                <a:ea typeface="宋体" panose="02010600030101010101" pitchFamily="2" charset="-122"/>
                <a:sym typeface="Century Gothic" charset="0"/>
              </a:rPr>
              <a:t>文汇路</a:t>
            </a:r>
            <a:r>
              <a:rPr lang="en-US" altLang="zh-CN" sz="900" kern="1200">
                <a:solidFill>
                  <a:schemeClr val="tx1"/>
                </a:solidFill>
                <a:latin typeface="宋体" panose="02010600030101010101" pitchFamily="2" charset="-122"/>
                <a:ea typeface="宋体" panose="02010600030101010101" pitchFamily="2" charset="-122"/>
                <a:sym typeface="Century Gothic" charset="0"/>
              </a:rPr>
              <a:t>—</a:t>
            </a:r>
            <a:r>
              <a:rPr lang="zh-CN" altLang="en-US" sz="900" kern="1200">
                <a:solidFill>
                  <a:schemeClr val="tx1"/>
                </a:solidFill>
                <a:latin typeface="宋体" panose="02010600030101010101" pitchFamily="2" charset="-122"/>
                <a:ea typeface="宋体" panose="02010600030101010101" pitchFamily="2" charset="-122"/>
                <a:sym typeface="Century Gothic" charset="0"/>
              </a:rPr>
              <a:t>德胜东路</a:t>
            </a:r>
            <a:r>
              <a:rPr lang="en-US" altLang="zh-CN" sz="900" kern="1200">
                <a:solidFill>
                  <a:schemeClr val="tx1"/>
                </a:solidFill>
                <a:latin typeface="宋体" panose="02010600030101010101" pitchFamily="2" charset="-122"/>
                <a:ea typeface="宋体" panose="02010600030101010101" pitchFamily="2" charset="-122"/>
                <a:sym typeface="Century Gothic" charset="0"/>
              </a:rPr>
              <a:t>—</a:t>
            </a:r>
            <a:r>
              <a:rPr lang="zh-CN" altLang="en-US" sz="900" kern="1200">
                <a:solidFill>
                  <a:schemeClr val="tx1"/>
                </a:solidFill>
                <a:latin typeface="宋体" panose="02010600030101010101" pitchFamily="2" charset="-122"/>
                <a:ea typeface="宋体" panose="02010600030101010101" pitchFamily="2" charset="-122"/>
                <a:sym typeface="Century Gothic" charset="0"/>
              </a:rPr>
              <a:t>文泽路</a:t>
            </a:r>
            <a:r>
              <a:rPr lang="en-US" altLang="zh-CN" sz="900" kern="1200">
                <a:solidFill>
                  <a:schemeClr val="tx1"/>
                </a:solidFill>
                <a:latin typeface="宋体" panose="02010600030101010101" pitchFamily="2" charset="-122"/>
                <a:ea typeface="宋体" panose="02010600030101010101" pitchFamily="2" charset="-122"/>
                <a:sym typeface="Century Gothic" charset="0"/>
              </a:rPr>
              <a:t>—5</a:t>
            </a:r>
            <a:r>
              <a:rPr lang="zh-CN" altLang="en-US" sz="900" kern="1200">
                <a:solidFill>
                  <a:schemeClr val="tx1"/>
                </a:solidFill>
                <a:latin typeface="宋体" panose="02010600030101010101" pitchFamily="2" charset="-122"/>
                <a:ea typeface="宋体" panose="02010600030101010101" pitchFamily="2" charset="-122"/>
                <a:sym typeface="Century Gothic" charset="0"/>
              </a:rPr>
              <a:t>号大街</a:t>
            </a:r>
          </a:p>
          <a:p>
            <a:pPr marL="1905" indent="-344805" algn="l" defTabSz="0">
              <a:lnSpc>
                <a:spcPct val="150000"/>
              </a:lnSpc>
              <a:spcBef>
                <a:spcPts val="400"/>
              </a:spcBef>
              <a:buSzPct val="25000"/>
            </a:pPr>
            <a:endParaRPr lang="zh-CN" altLang="en-US" sz="900" kern="1200">
              <a:solidFill>
                <a:schemeClr val="tx1"/>
              </a:solidFill>
              <a:latin typeface="宋体" panose="02010600030101010101" pitchFamily="2" charset="-122"/>
              <a:ea typeface="宋体" panose="02010600030101010101" pitchFamily="2" charset="-122"/>
              <a:sym typeface="Century Gothic" charset="0"/>
            </a:endParaRPr>
          </a:p>
          <a:p>
            <a:pPr marL="1905" indent="-344805" algn="l" defTabSz="0">
              <a:lnSpc>
                <a:spcPct val="150000"/>
              </a:lnSpc>
              <a:spcBef>
                <a:spcPts val="400"/>
              </a:spcBef>
              <a:buSzPct val="25000"/>
            </a:pPr>
            <a:r>
              <a:rPr lang="zh-CN" altLang="en-US" sz="900" b="1" kern="1200">
                <a:solidFill>
                  <a:schemeClr val="tx1"/>
                </a:solidFill>
                <a:latin typeface="宋体" panose="02010600030101010101" pitchFamily="2" charset="-122"/>
                <a:ea typeface="宋体" panose="02010600030101010101" pitchFamily="2" charset="-122"/>
                <a:sym typeface="Century Gothic" charset="0"/>
              </a:rPr>
              <a:t>南京</a:t>
            </a:r>
            <a:r>
              <a:rPr lang="en-US" altLang="zh-CN" sz="900" b="1" kern="1200">
                <a:solidFill>
                  <a:schemeClr val="tx1"/>
                </a:solidFill>
                <a:latin typeface="宋体" panose="02010600030101010101" pitchFamily="2" charset="-122"/>
                <a:ea typeface="宋体" panose="02010600030101010101" pitchFamily="2" charset="-122"/>
                <a:sym typeface="Century Gothic" charset="0"/>
              </a:rPr>
              <a:t>——</a:t>
            </a:r>
            <a:r>
              <a:rPr lang="zh-CN" altLang="en-US" sz="900" b="1" kern="1200">
                <a:solidFill>
                  <a:schemeClr val="tx1"/>
                </a:solidFill>
                <a:latin typeface="宋体" panose="02010600030101010101" pitchFamily="2" charset="-122"/>
                <a:ea typeface="宋体" panose="02010600030101010101" pitchFamily="2" charset="-122"/>
                <a:sym typeface="Century Gothic" charset="0"/>
              </a:rPr>
              <a:t>酒店</a:t>
            </a:r>
          </a:p>
          <a:p>
            <a:pPr marL="1905" indent="-344805" algn="l" defTabSz="0">
              <a:lnSpc>
                <a:spcPct val="150000"/>
              </a:lnSpc>
              <a:spcBef>
                <a:spcPts val="400"/>
              </a:spcBef>
              <a:buSzPct val="25000"/>
            </a:pPr>
            <a:r>
              <a:rPr lang="zh-CN" altLang="en-US" sz="900" kern="1200">
                <a:solidFill>
                  <a:schemeClr val="tx1"/>
                </a:solidFill>
                <a:latin typeface="宋体" panose="02010600030101010101" pitchFamily="2" charset="-122"/>
                <a:ea typeface="宋体" panose="02010600030101010101" pitchFamily="2" charset="-122"/>
                <a:sym typeface="Century Gothic" charset="0"/>
              </a:rPr>
              <a:t>长深高速公路</a:t>
            </a:r>
            <a:r>
              <a:rPr lang="en-US" altLang="zh-CN" sz="900" kern="1200">
                <a:solidFill>
                  <a:schemeClr val="tx1"/>
                </a:solidFill>
                <a:latin typeface="宋体" panose="02010600030101010101" pitchFamily="2" charset="-122"/>
                <a:ea typeface="宋体" panose="02010600030101010101" pitchFamily="2" charset="-122"/>
                <a:sym typeface="Century Gothic" charset="0"/>
              </a:rPr>
              <a:t>—</a:t>
            </a:r>
            <a:r>
              <a:rPr lang="zh-CN" altLang="en-US" sz="900" kern="1200">
                <a:solidFill>
                  <a:schemeClr val="tx1"/>
                </a:solidFill>
                <a:latin typeface="宋体" panose="02010600030101010101" pitchFamily="2" charset="-122"/>
                <a:ea typeface="宋体" panose="02010600030101010101" pitchFamily="2" charset="-122"/>
                <a:sym typeface="Century Gothic" charset="0"/>
              </a:rPr>
              <a:t>杭州绕城高速公路</a:t>
            </a:r>
            <a:r>
              <a:rPr lang="en-US" altLang="zh-CN" sz="900" kern="1200">
                <a:solidFill>
                  <a:schemeClr val="tx1"/>
                </a:solidFill>
                <a:latin typeface="宋体" panose="02010600030101010101" pitchFamily="2" charset="-122"/>
                <a:ea typeface="宋体" panose="02010600030101010101" pitchFamily="2" charset="-122"/>
                <a:sym typeface="Century Gothic" charset="0"/>
              </a:rPr>
              <a:t>—</a:t>
            </a:r>
            <a:r>
              <a:rPr lang="zh-CN" altLang="en-US" sz="900" kern="1200">
                <a:solidFill>
                  <a:schemeClr val="tx1"/>
                </a:solidFill>
                <a:latin typeface="宋体" panose="02010600030101010101" pitchFamily="2" charset="-122"/>
                <a:ea typeface="宋体" panose="02010600030101010101" pitchFamily="2" charset="-122"/>
                <a:sym typeface="Century Gothic" charset="0"/>
              </a:rPr>
              <a:t>黄鹤山隧道</a:t>
            </a:r>
            <a:r>
              <a:rPr lang="en-US" altLang="zh-CN" sz="900" kern="1200">
                <a:solidFill>
                  <a:schemeClr val="tx1"/>
                </a:solidFill>
                <a:latin typeface="宋体" panose="02010600030101010101" pitchFamily="2" charset="-122"/>
                <a:ea typeface="宋体" panose="02010600030101010101" pitchFamily="2" charset="-122"/>
                <a:sym typeface="Century Gothic" charset="0"/>
              </a:rPr>
              <a:t>—</a:t>
            </a:r>
            <a:r>
              <a:rPr lang="zh-CN" altLang="en-US" sz="900" kern="1200">
                <a:solidFill>
                  <a:schemeClr val="tx1"/>
                </a:solidFill>
                <a:latin typeface="宋体" panose="02010600030101010101" pitchFamily="2" charset="-122"/>
                <a:ea typeface="宋体" panose="02010600030101010101" pitchFamily="2" charset="-122"/>
                <a:sym typeface="Century Gothic" charset="0"/>
              </a:rPr>
              <a:t>杭州绕城高速公路（下沙出口）</a:t>
            </a:r>
            <a:r>
              <a:rPr lang="en-US" altLang="zh-CN" sz="900" kern="1200">
                <a:solidFill>
                  <a:schemeClr val="tx1"/>
                </a:solidFill>
                <a:latin typeface="宋体" panose="02010600030101010101" pitchFamily="2" charset="-122"/>
                <a:ea typeface="宋体" panose="02010600030101010101" pitchFamily="2" charset="-122"/>
                <a:sym typeface="Century Gothic" charset="0"/>
              </a:rPr>
              <a:t>—</a:t>
            </a:r>
            <a:r>
              <a:rPr lang="zh-CN" altLang="en-US" sz="900" kern="1200">
                <a:solidFill>
                  <a:schemeClr val="tx1"/>
                </a:solidFill>
                <a:latin typeface="宋体" panose="02010600030101010101" pitchFamily="2" charset="-122"/>
                <a:ea typeface="宋体" panose="02010600030101010101" pitchFamily="2" charset="-122"/>
                <a:sym typeface="Century Gothic" charset="0"/>
              </a:rPr>
              <a:t>下沙枢纽</a:t>
            </a:r>
            <a:r>
              <a:rPr lang="en-US" altLang="zh-CN" sz="900" kern="1200">
                <a:solidFill>
                  <a:schemeClr val="tx1"/>
                </a:solidFill>
                <a:latin typeface="宋体" panose="02010600030101010101" pitchFamily="2" charset="-122"/>
                <a:ea typeface="宋体" panose="02010600030101010101" pitchFamily="2" charset="-122"/>
                <a:sym typeface="Century Gothic" charset="0"/>
              </a:rPr>
              <a:t>—</a:t>
            </a:r>
            <a:r>
              <a:rPr lang="zh-CN" altLang="en-US" sz="900" kern="1200">
                <a:solidFill>
                  <a:schemeClr val="tx1"/>
                </a:solidFill>
                <a:latin typeface="宋体" panose="02010600030101010101" pitchFamily="2" charset="-122"/>
                <a:ea typeface="宋体" panose="02010600030101010101" pitchFamily="2" charset="-122"/>
                <a:sym typeface="Century Gothic" charset="0"/>
              </a:rPr>
              <a:t>文汇路</a:t>
            </a:r>
            <a:r>
              <a:rPr lang="en-US" altLang="zh-CN" sz="900" kern="1200">
                <a:solidFill>
                  <a:schemeClr val="tx1"/>
                </a:solidFill>
                <a:latin typeface="宋体" panose="02010600030101010101" pitchFamily="2" charset="-122"/>
                <a:ea typeface="宋体" panose="02010600030101010101" pitchFamily="2" charset="-122"/>
                <a:sym typeface="Century Gothic" charset="0"/>
              </a:rPr>
              <a:t>—</a:t>
            </a:r>
            <a:r>
              <a:rPr lang="zh-CN" altLang="en-US" sz="900" kern="1200">
                <a:solidFill>
                  <a:schemeClr val="tx1"/>
                </a:solidFill>
                <a:latin typeface="宋体" panose="02010600030101010101" pitchFamily="2" charset="-122"/>
                <a:ea typeface="宋体" panose="02010600030101010101" pitchFamily="2" charset="-122"/>
                <a:sym typeface="Century Gothic" charset="0"/>
              </a:rPr>
              <a:t>德胜东路</a:t>
            </a:r>
            <a:r>
              <a:rPr lang="en-US" altLang="zh-CN" sz="900" kern="1200">
                <a:solidFill>
                  <a:schemeClr val="tx1"/>
                </a:solidFill>
                <a:latin typeface="宋体" panose="02010600030101010101" pitchFamily="2" charset="-122"/>
                <a:ea typeface="宋体" panose="02010600030101010101" pitchFamily="2" charset="-122"/>
                <a:sym typeface="Century Gothic" charset="0"/>
              </a:rPr>
              <a:t>—</a:t>
            </a:r>
            <a:r>
              <a:rPr lang="zh-CN" altLang="en-US" sz="900" kern="1200">
                <a:solidFill>
                  <a:schemeClr val="tx1"/>
                </a:solidFill>
                <a:latin typeface="宋体" panose="02010600030101010101" pitchFamily="2" charset="-122"/>
                <a:ea typeface="宋体" panose="02010600030101010101" pitchFamily="2" charset="-122"/>
                <a:sym typeface="Century Gothic" charset="0"/>
              </a:rPr>
              <a:t>文泽路</a:t>
            </a:r>
            <a:r>
              <a:rPr lang="en-US" altLang="zh-CN" sz="900" kern="1200">
                <a:solidFill>
                  <a:schemeClr val="tx1"/>
                </a:solidFill>
                <a:latin typeface="宋体" panose="02010600030101010101" pitchFamily="2" charset="-122"/>
                <a:ea typeface="宋体" panose="02010600030101010101" pitchFamily="2" charset="-122"/>
                <a:sym typeface="Century Gothic" charset="0"/>
              </a:rPr>
              <a:t>—5</a:t>
            </a:r>
            <a:r>
              <a:rPr lang="zh-CN" altLang="en-US" sz="900" kern="1200">
                <a:solidFill>
                  <a:schemeClr val="tx1"/>
                </a:solidFill>
                <a:latin typeface="宋体" panose="02010600030101010101" pitchFamily="2" charset="-122"/>
                <a:ea typeface="宋体" panose="02010600030101010101" pitchFamily="2" charset="-122"/>
                <a:sym typeface="Century Gothic" charset="0"/>
              </a:rPr>
              <a:t>号大街</a:t>
            </a:r>
          </a:p>
          <a:p>
            <a:pPr marL="1905" indent="-344805" algn="l" defTabSz="0">
              <a:lnSpc>
                <a:spcPct val="150000"/>
              </a:lnSpc>
              <a:spcBef>
                <a:spcPts val="400"/>
              </a:spcBef>
              <a:buSzPct val="25000"/>
            </a:pPr>
            <a:endParaRPr lang="zh-CN" altLang="en-US" sz="900" kern="1200">
              <a:solidFill>
                <a:schemeClr val="tx1"/>
              </a:solidFill>
              <a:latin typeface="宋体" panose="02010600030101010101" pitchFamily="2" charset="-122"/>
              <a:ea typeface="宋体" panose="02010600030101010101" pitchFamily="2" charset="-122"/>
              <a:sym typeface="Century Gothic" charset="0"/>
            </a:endParaRPr>
          </a:p>
          <a:p>
            <a:pPr marL="1905" indent="-344805" algn="l" defTabSz="0">
              <a:lnSpc>
                <a:spcPct val="150000"/>
              </a:lnSpc>
              <a:spcBef>
                <a:spcPts val="400"/>
              </a:spcBef>
              <a:buSzPct val="25000"/>
            </a:pPr>
            <a:r>
              <a:rPr lang="zh-CN" altLang="en-US" sz="900" b="1" kern="1200">
                <a:solidFill>
                  <a:schemeClr val="tx1"/>
                </a:solidFill>
                <a:latin typeface="宋体" panose="02010600030101010101" pitchFamily="2" charset="-122"/>
                <a:ea typeface="宋体" panose="02010600030101010101" pitchFamily="2" charset="-122"/>
                <a:sym typeface="Century Gothic" charset="0"/>
              </a:rPr>
              <a:t>苏州</a:t>
            </a:r>
            <a:r>
              <a:rPr lang="en-US" altLang="zh-CN" sz="900" b="1" kern="1200">
                <a:solidFill>
                  <a:schemeClr val="tx1"/>
                </a:solidFill>
                <a:latin typeface="宋体" panose="02010600030101010101" pitchFamily="2" charset="-122"/>
                <a:ea typeface="宋体" panose="02010600030101010101" pitchFamily="2" charset="-122"/>
                <a:sym typeface="Century Gothic" charset="0"/>
              </a:rPr>
              <a:t>——</a:t>
            </a:r>
            <a:r>
              <a:rPr lang="zh-CN" altLang="en-US" sz="900" b="1" kern="1200">
                <a:solidFill>
                  <a:schemeClr val="tx1"/>
                </a:solidFill>
                <a:latin typeface="宋体" panose="02010600030101010101" pitchFamily="2" charset="-122"/>
                <a:ea typeface="宋体" panose="02010600030101010101" pitchFamily="2" charset="-122"/>
                <a:sym typeface="Century Gothic" charset="0"/>
              </a:rPr>
              <a:t>酒店</a:t>
            </a:r>
          </a:p>
          <a:p>
            <a:pPr marL="1905" indent="-344805" algn="l" defTabSz="0">
              <a:lnSpc>
                <a:spcPct val="150000"/>
              </a:lnSpc>
              <a:spcBef>
                <a:spcPts val="400"/>
              </a:spcBef>
              <a:buSzPct val="25000"/>
            </a:pPr>
            <a:r>
              <a:rPr lang="zh-CN" altLang="en-US" sz="900" kern="1200">
                <a:solidFill>
                  <a:schemeClr val="tx1"/>
                </a:solidFill>
                <a:latin typeface="宋体" panose="02010600030101010101" pitchFamily="2" charset="-122"/>
                <a:ea typeface="宋体" panose="02010600030101010101" pitchFamily="2" charset="-122"/>
                <a:sym typeface="Century Gothic" charset="0"/>
              </a:rPr>
              <a:t>沪常高速公路</a:t>
            </a:r>
            <a:r>
              <a:rPr lang="en-US" altLang="zh-CN" sz="900" kern="1200">
                <a:solidFill>
                  <a:schemeClr val="tx1"/>
                </a:solidFill>
                <a:latin typeface="宋体" panose="02010600030101010101" pitchFamily="2" charset="-122"/>
                <a:ea typeface="宋体" panose="02010600030101010101" pitchFamily="2" charset="-122"/>
                <a:sym typeface="Century Gothic" charset="0"/>
              </a:rPr>
              <a:t>—</a:t>
            </a:r>
            <a:r>
              <a:rPr lang="zh-CN" altLang="en-US" sz="900" kern="1200">
                <a:solidFill>
                  <a:schemeClr val="tx1"/>
                </a:solidFill>
                <a:latin typeface="宋体" panose="02010600030101010101" pitchFamily="2" charset="-122"/>
                <a:ea typeface="宋体" panose="02010600030101010101" pitchFamily="2" charset="-122"/>
                <a:sym typeface="Century Gothic" charset="0"/>
              </a:rPr>
              <a:t>常台高速公路</a:t>
            </a:r>
            <a:r>
              <a:rPr lang="en-US" altLang="zh-CN" sz="900" kern="1200">
                <a:solidFill>
                  <a:schemeClr val="tx1"/>
                </a:solidFill>
                <a:latin typeface="宋体" panose="02010600030101010101" pitchFamily="2" charset="-122"/>
                <a:ea typeface="宋体" panose="02010600030101010101" pitchFamily="2" charset="-122"/>
                <a:sym typeface="Century Gothic" charset="0"/>
              </a:rPr>
              <a:t>—</a:t>
            </a:r>
            <a:r>
              <a:rPr lang="zh-CN" altLang="en-US" sz="900" kern="1200">
                <a:solidFill>
                  <a:schemeClr val="tx1"/>
                </a:solidFill>
                <a:latin typeface="宋体" panose="02010600030101010101" pitchFamily="2" charset="-122"/>
                <a:ea typeface="宋体" panose="02010600030101010101" pitchFamily="2" charset="-122"/>
                <a:sym typeface="Century Gothic" charset="0"/>
              </a:rPr>
              <a:t>沪昆高速公路</a:t>
            </a:r>
            <a:r>
              <a:rPr lang="en-US" altLang="zh-CN" sz="900" kern="1200">
                <a:solidFill>
                  <a:schemeClr val="tx1"/>
                </a:solidFill>
                <a:latin typeface="宋体" panose="02010600030101010101" pitchFamily="2" charset="-122"/>
                <a:ea typeface="宋体" panose="02010600030101010101" pitchFamily="2" charset="-122"/>
                <a:sym typeface="Century Gothic" charset="0"/>
              </a:rPr>
              <a:t>—</a:t>
            </a:r>
            <a:r>
              <a:rPr lang="zh-CN" altLang="en-US" sz="900" kern="1200">
                <a:solidFill>
                  <a:schemeClr val="tx1"/>
                </a:solidFill>
                <a:latin typeface="宋体" panose="02010600030101010101" pitchFamily="2" charset="-122"/>
                <a:ea typeface="宋体" panose="02010600030101010101" pitchFamily="2" charset="-122"/>
                <a:sym typeface="Century Gothic" charset="0"/>
              </a:rPr>
              <a:t>杭州绕城高速公路（下沙出口）</a:t>
            </a:r>
            <a:r>
              <a:rPr lang="en-US" altLang="zh-CN" sz="900" kern="1200">
                <a:solidFill>
                  <a:schemeClr val="tx1"/>
                </a:solidFill>
                <a:latin typeface="宋体" panose="02010600030101010101" pitchFamily="2" charset="-122"/>
                <a:ea typeface="宋体" panose="02010600030101010101" pitchFamily="2" charset="-122"/>
                <a:sym typeface="Century Gothic" charset="0"/>
              </a:rPr>
              <a:t>—</a:t>
            </a:r>
            <a:r>
              <a:rPr lang="zh-CN" altLang="en-US" sz="900" kern="1200">
                <a:solidFill>
                  <a:schemeClr val="tx1"/>
                </a:solidFill>
                <a:latin typeface="宋体" panose="02010600030101010101" pitchFamily="2" charset="-122"/>
                <a:ea typeface="宋体" panose="02010600030101010101" pitchFamily="2" charset="-122"/>
                <a:sym typeface="Century Gothic" charset="0"/>
              </a:rPr>
              <a:t>下沙枢纽</a:t>
            </a:r>
            <a:r>
              <a:rPr lang="en-US" altLang="zh-CN" sz="900" kern="1200">
                <a:solidFill>
                  <a:schemeClr val="tx1"/>
                </a:solidFill>
                <a:latin typeface="宋体" panose="02010600030101010101" pitchFamily="2" charset="-122"/>
                <a:ea typeface="宋体" panose="02010600030101010101" pitchFamily="2" charset="-122"/>
                <a:sym typeface="Century Gothic" charset="0"/>
              </a:rPr>
              <a:t>—</a:t>
            </a:r>
            <a:r>
              <a:rPr lang="zh-CN" altLang="en-US" sz="900" kern="1200">
                <a:solidFill>
                  <a:schemeClr val="tx1"/>
                </a:solidFill>
                <a:latin typeface="宋体" panose="02010600030101010101" pitchFamily="2" charset="-122"/>
                <a:ea typeface="宋体" panose="02010600030101010101" pitchFamily="2" charset="-122"/>
                <a:sym typeface="Century Gothic" charset="0"/>
              </a:rPr>
              <a:t>文汇路</a:t>
            </a:r>
            <a:r>
              <a:rPr lang="en-US" altLang="zh-CN" sz="900" kern="1200">
                <a:solidFill>
                  <a:schemeClr val="tx1"/>
                </a:solidFill>
                <a:latin typeface="宋体" panose="02010600030101010101" pitchFamily="2" charset="-122"/>
                <a:ea typeface="宋体" panose="02010600030101010101" pitchFamily="2" charset="-122"/>
                <a:sym typeface="Century Gothic" charset="0"/>
              </a:rPr>
              <a:t>—</a:t>
            </a:r>
            <a:r>
              <a:rPr lang="zh-CN" altLang="en-US" sz="900" kern="1200">
                <a:solidFill>
                  <a:schemeClr val="tx1"/>
                </a:solidFill>
                <a:latin typeface="宋体" panose="02010600030101010101" pitchFamily="2" charset="-122"/>
                <a:ea typeface="宋体" panose="02010600030101010101" pitchFamily="2" charset="-122"/>
                <a:sym typeface="Century Gothic" charset="0"/>
              </a:rPr>
              <a:t>德胜东路</a:t>
            </a:r>
            <a:r>
              <a:rPr lang="en-US" altLang="zh-CN" sz="900" kern="1200">
                <a:solidFill>
                  <a:schemeClr val="tx1"/>
                </a:solidFill>
                <a:latin typeface="宋体" panose="02010600030101010101" pitchFamily="2" charset="-122"/>
                <a:ea typeface="宋体" panose="02010600030101010101" pitchFamily="2" charset="-122"/>
                <a:sym typeface="Century Gothic" charset="0"/>
              </a:rPr>
              <a:t>—</a:t>
            </a:r>
            <a:r>
              <a:rPr lang="zh-CN" altLang="en-US" sz="900" kern="1200">
                <a:solidFill>
                  <a:schemeClr val="tx1"/>
                </a:solidFill>
                <a:latin typeface="宋体" panose="02010600030101010101" pitchFamily="2" charset="-122"/>
                <a:ea typeface="宋体" panose="02010600030101010101" pitchFamily="2" charset="-122"/>
                <a:sym typeface="Century Gothic" charset="0"/>
              </a:rPr>
              <a:t>文泽路</a:t>
            </a:r>
            <a:r>
              <a:rPr lang="en-US" altLang="zh-CN" sz="900" kern="1200">
                <a:solidFill>
                  <a:schemeClr val="tx1"/>
                </a:solidFill>
                <a:latin typeface="宋体" panose="02010600030101010101" pitchFamily="2" charset="-122"/>
                <a:ea typeface="宋体" panose="02010600030101010101" pitchFamily="2" charset="-122"/>
                <a:sym typeface="Century Gothic" charset="0"/>
              </a:rPr>
              <a:t>—5</a:t>
            </a:r>
            <a:r>
              <a:rPr lang="zh-CN" altLang="en-US" sz="900" kern="1200">
                <a:solidFill>
                  <a:schemeClr val="tx1"/>
                </a:solidFill>
                <a:latin typeface="宋体" panose="02010600030101010101" pitchFamily="2" charset="-122"/>
                <a:ea typeface="宋体" panose="02010600030101010101" pitchFamily="2" charset="-122"/>
                <a:sym typeface="Century Gothic" charset="0"/>
              </a:rPr>
              <a:t>号大街</a:t>
            </a:r>
          </a:p>
        </p:txBody>
      </p:sp>
      <p:pic>
        <p:nvPicPr>
          <p:cNvPr id="2097197" name="图片 17411" descr="开元印"/>
          <p:cNvPicPr>
            <a:picLocks noChangeAspect="1"/>
          </p:cNvPicPr>
          <p:nvPr/>
        </p:nvPicPr>
        <p:blipFill>
          <a:blip r:embed="rId2"/>
          <a:stretch>
            <a:fillRect/>
          </a:stretch>
        </p:blipFill>
        <p:spPr>
          <a:xfrm>
            <a:off x="-26987" y="171450"/>
            <a:ext cx="927100" cy="927100"/>
          </a:xfrm>
          <a:prstGeom prst="rect">
            <a:avLst/>
          </a:prstGeom>
          <a:noFill/>
          <a:ln w="9525">
            <a:noFill/>
          </a:ln>
        </p:spPr>
      </p:pic>
      <p:pic>
        <p:nvPicPr>
          <p:cNvPr id="2097198" name="图片 17412" descr="地图-01"/>
          <p:cNvPicPr>
            <a:picLocks noChangeAspect="1"/>
          </p:cNvPicPr>
          <p:nvPr/>
        </p:nvPicPr>
        <p:blipFill>
          <a:blip r:embed="rId3"/>
          <a:stretch>
            <a:fillRect/>
          </a:stretch>
        </p:blipFill>
        <p:spPr>
          <a:xfrm>
            <a:off x="4643438" y="2454275"/>
            <a:ext cx="3817937" cy="31083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48646"/>
                                        </p:tgtEl>
                                        <p:attrNameLst>
                                          <p:attrName>style.visibility</p:attrName>
                                        </p:attrNameLst>
                                      </p:cBhvr>
                                      <p:to>
                                        <p:strVal val="visible"/>
                                      </p:to>
                                    </p:set>
                                    <p:anim calcmode="lin" valueType="num">
                                      <p:cBhvr additive="base">
                                        <p:cTn id="7" dur="500" fill="hold"/>
                                        <p:tgtEl>
                                          <p:spTgt spid="1048646"/>
                                        </p:tgtEl>
                                        <p:attrNameLst>
                                          <p:attrName>ppt_x</p:attrName>
                                        </p:attrNameLst>
                                      </p:cBhvr>
                                      <p:tavLst>
                                        <p:tav tm="0">
                                          <p:val>
                                            <p:strVal val="0-#ppt_w/2"/>
                                          </p:val>
                                        </p:tav>
                                        <p:tav tm="100000">
                                          <p:val>
                                            <p:strVal val="#ppt_x"/>
                                          </p:val>
                                        </p:tav>
                                      </p:tavLst>
                                    </p:anim>
                                    <p:anim calcmode="lin" valueType="num">
                                      <p:cBhvr additive="base">
                                        <p:cTn id="8" dur="500" fill="hold"/>
                                        <p:tgtEl>
                                          <p:spTgt spid="104864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097198"/>
                                        </p:tgtEl>
                                        <p:attrNameLst>
                                          <p:attrName>style.visibility</p:attrName>
                                        </p:attrNameLst>
                                      </p:cBhvr>
                                      <p:to>
                                        <p:strVal val="visible"/>
                                      </p:to>
                                    </p:set>
                                    <p:anim calcmode="lin" valueType="num">
                                      <p:cBhvr additive="base">
                                        <p:cTn id="13" dur="500" fill="hold"/>
                                        <p:tgtEl>
                                          <p:spTgt spid="2097198"/>
                                        </p:tgtEl>
                                        <p:attrNameLst>
                                          <p:attrName>ppt_x</p:attrName>
                                        </p:attrNameLst>
                                      </p:cBhvr>
                                      <p:tavLst>
                                        <p:tav tm="0">
                                          <p:val>
                                            <p:strVal val="1+#ppt_w/2"/>
                                          </p:val>
                                        </p:tav>
                                        <p:tav tm="100000">
                                          <p:val>
                                            <p:strVal val="#ppt_x"/>
                                          </p:val>
                                        </p:tav>
                                      </p:tavLst>
                                    </p:anim>
                                    <p:anim calcmode="lin" valueType="num">
                                      <p:cBhvr additive="base">
                                        <p:cTn id="14" dur="500" fill="hold"/>
                                        <p:tgtEl>
                                          <p:spTgt spid="20971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46" grpId="0" bldLvl="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7" name="标题 1"/>
          <p:cNvSpPr>
            <a:spLocks noGrp="1"/>
          </p:cNvSpPr>
          <p:nvPr>
            <p:ph type="title"/>
          </p:nvPr>
        </p:nvSpPr>
        <p:spPr>
          <a:xfrm>
            <a:off x="-26670" y="172085"/>
            <a:ext cx="8956675" cy="914400"/>
          </a:xfrm>
        </p:spPr>
        <p:txBody>
          <a:bodyPr vert="horz" wrap="square" lIns="1188720" rIns="274320" anchor="ctr"/>
          <a:lstStyle/>
          <a:p>
            <a:pPr algn="l">
              <a:buSzPct val="25000"/>
            </a:pPr>
            <a:r>
              <a:rPr lang="zh-CN" altLang="en-US" sz="2400" kern="1200" dirty="0">
                <a:latin typeface="Century Gothic" charset="0"/>
                <a:ea typeface="宋体" panose="02010600030101010101" pitchFamily="2" charset="-122"/>
                <a:sym typeface="Century Gothic" charset="0"/>
              </a:rPr>
              <a:t>酒店图片Hotel Pictures</a:t>
            </a:r>
            <a:endParaRPr lang="zh-CN" altLang="en-US" sz="3600" kern="1200" dirty="0">
              <a:latin typeface="Century Gothic" charset="0"/>
              <a:ea typeface="宋体" panose="02010600030101010101" pitchFamily="2" charset="-122"/>
              <a:sym typeface="Century Gothic" charset="0"/>
            </a:endParaRPr>
          </a:p>
        </p:txBody>
      </p:sp>
      <p:pic>
        <p:nvPicPr>
          <p:cNvPr id="2097199" name="图片 19458" descr="开元印"/>
          <p:cNvPicPr>
            <a:picLocks noChangeAspect="1"/>
          </p:cNvPicPr>
          <p:nvPr/>
        </p:nvPicPr>
        <p:blipFill>
          <a:blip r:embed="rId2"/>
          <a:stretch>
            <a:fillRect/>
          </a:stretch>
        </p:blipFill>
        <p:spPr>
          <a:xfrm>
            <a:off x="-26670" y="171450"/>
            <a:ext cx="927100" cy="915035"/>
          </a:xfrm>
          <a:prstGeom prst="rect">
            <a:avLst/>
          </a:prstGeom>
          <a:noFill/>
          <a:ln w="9525">
            <a:noFill/>
          </a:ln>
        </p:spPr>
      </p:pic>
      <p:pic>
        <p:nvPicPr>
          <p:cNvPr id="2097200" name="图片 19459" descr="5W4A1122"/>
          <p:cNvPicPr>
            <a:picLocks noChangeAspect="1"/>
          </p:cNvPicPr>
          <p:nvPr/>
        </p:nvPicPr>
        <p:blipFill>
          <a:blip r:embed="rId3"/>
          <a:stretch>
            <a:fillRect/>
          </a:stretch>
        </p:blipFill>
        <p:spPr>
          <a:xfrm>
            <a:off x="1062038" y="1458913"/>
            <a:ext cx="3598862" cy="2024062"/>
          </a:xfrm>
          <a:prstGeom prst="rect">
            <a:avLst/>
          </a:prstGeom>
          <a:noFill/>
          <a:ln w="9525">
            <a:noFill/>
          </a:ln>
        </p:spPr>
      </p:pic>
      <p:pic>
        <p:nvPicPr>
          <p:cNvPr id="2097201" name="图片 19460" descr="5W4A1164"/>
          <p:cNvPicPr>
            <a:picLocks noChangeAspect="1"/>
          </p:cNvPicPr>
          <p:nvPr/>
        </p:nvPicPr>
        <p:blipFill>
          <a:blip r:embed="rId4"/>
          <a:stretch>
            <a:fillRect/>
          </a:stretch>
        </p:blipFill>
        <p:spPr>
          <a:xfrm>
            <a:off x="1873250" y="1458913"/>
            <a:ext cx="3600450" cy="2027237"/>
          </a:xfrm>
          <a:prstGeom prst="rect">
            <a:avLst/>
          </a:prstGeom>
          <a:noFill/>
          <a:ln w="9525">
            <a:noFill/>
          </a:ln>
        </p:spPr>
      </p:pic>
      <p:pic>
        <p:nvPicPr>
          <p:cNvPr id="2097202" name="图片 19462" descr="5W4A1047"/>
          <p:cNvPicPr>
            <a:picLocks noChangeAspect="1"/>
          </p:cNvPicPr>
          <p:nvPr/>
        </p:nvPicPr>
        <p:blipFill>
          <a:blip r:embed="rId5"/>
          <a:stretch>
            <a:fillRect/>
          </a:stretch>
        </p:blipFill>
        <p:spPr>
          <a:xfrm>
            <a:off x="3078480" y="1455738"/>
            <a:ext cx="3603625" cy="2027237"/>
          </a:xfrm>
          <a:prstGeom prst="rect">
            <a:avLst/>
          </a:prstGeom>
          <a:noFill/>
          <a:ln w="9525">
            <a:noFill/>
          </a:ln>
        </p:spPr>
      </p:pic>
      <p:pic>
        <p:nvPicPr>
          <p:cNvPr id="2097203" name="图片 19463" descr="DSC_8965"/>
          <p:cNvPicPr>
            <a:picLocks noChangeAspect="1"/>
          </p:cNvPicPr>
          <p:nvPr/>
        </p:nvPicPr>
        <p:blipFill>
          <a:blip r:embed="rId6"/>
          <a:stretch>
            <a:fillRect/>
          </a:stretch>
        </p:blipFill>
        <p:spPr>
          <a:xfrm>
            <a:off x="484188" y="3768725"/>
            <a:ext cx="3595687" cy="2393950"/>
          </a:xfrm>
          <a:prstGeom prst="rect">
            <a:avLst/>
          </a:prstGeom>
          <a:noFill/>
          <a:ln w="9525">
            <a:noFill/>
          </a:ln>
        </p:spPr>
      </p:pic>
      <p:pic>
        <p:nvPicPr>
          <p:cNvPr id="2097204" name="图片 19464" descr="DSC_9015"/>
          <p:cNvPicPr>
            <a:picLocks noChangeAspect="1"/>
          </p:cNvPicPr>
          <p:nvPr/>
        </p:nvPicPr>
        <p:blipFill>
          <a:blip r:embed="rId7"/>
          <a:stretch>
            <a:fillRect/>
          </a:stretch>
        </p:blipFill>
        <p:spPr>
          <a:xfrm>
            <a:off x="1295400" y="3768725"/>
            <a:ext cx="3597275" cy="2393950"/>
          </a:xfrm>
          <a:prstGeom prst="rect">
            <a:avLst/>
          </a:prstGeom>
          <a:noFill/>
          <a:ln w="9525">
            <a:noFill/>
          </a:ln>
        </p:spPr>
      </p:pic>
      <p:pic>
        <p:nvPicPr>
          <p:cNvPr id="2097205" name="图片 19465" descr="DSC_9061"/>
          <p:cNvPicPr>
            <a:picLocks noChangeAspect="1"/>
          </p:cNvPicPr>
          <p:nvPr/>
        </p:nvPicPr>
        <p:blipFill>
          <a:blip r:embed="rId8"/>
          <a:stretch>
            <a:fillRect/>
          </a:stretch>
        </p:blipFill>
        <p:spPr>
          <a:xfrm>
            <a:off x="2016125" y="3768725"/>
            <a:ext cx="3597275" cy="2393950"/>
          </a:xfrm>
          <a:prstGeom prst="rect">
            <a:avLst/>
          </a:prstGeom>
          <a:noFill/>
          <a:ln w="9525">
            <a:noFill/>
          </a:ln>
        </p:spPr>
      </p:pic>
      <p:pic>
        <p:nvPicPr>
          <p:cNvPr id="2097206" name="图片 19466" descr="DSC_9465"/>
          <p:cNvPicPr>
            <a:picLocks noChangeAspect="1"/>
          </p:cNvPicPr>
          <p:nvPr/>
        </p:nvPicPr>
        <p:blipFill>
          <a:blip r:embed="rId9"/>
          <a:stretch>
            <a:fillRect/>
          </a:stretch>
        </p:blipFill>
        <p:spPr>
          <a:xfrm>
            <a:off x="2959100" y="3768725"/>
            <a:ext cx="3600450" cy="2393950"/>
          </a:xfrm>
          <a:prstGeom prst="rect">
            <a:avLst/>
          </a:prstGeom>
          <a:noFill/>
          <a:ln w="9525">
            <a:noFill/>
          </a:ln>
        </p:spPr>
      </p:pic>
      <p:pic>
        <p:nvPicPr>
          <p:cNvPr id="2097207" name="图片 19467" descr="DSC_9530"/>
          <p:cNvPicPr>
            <a:picLocks noChangeAspect="1"/>
          </p:cNvPicPr>
          <p:nvPr/>
        </p:nvPicPr>
        <p:blipFill>
          <a:blip r:embed="rId10"/>
          <a:stretch>
            <a:fillRect/>
          </a:stretch>
        </p:blipFill>
        <p:spPr>
          <a:xfrm>
            <a:off x="3943350" y="3768725"/>
            <a:ext cx="3600450" cy="2393950"/>
          </a:xfrm>
          <a:prstGeom prst="rect">
            <a:avLst/>
          </a:prstGeom>
          <a:noFill/>
          <a:ln w="9525">
            <a:noFill/>
          </a:ln>
        </p:spPr>
      </p:pic>
      <p:pic>
        <p:nvPicPr>
          <p:cNvPr id="2097208" name="图片 19468" descr="酒店大堂-横景"/>
          <p:cNvPicPr>
            <a:picLocks noChangeAspect="1"/>
          </p:cNvPicPr>
          <p:nvPr/>
        </p:nvPicPr>
        <p:blipFill>
          <a:blip r:embed="rId11"/>
          <a:stretch>
            <a:fillRect/>
          </a:stretch>
        </p:blipFill>
        <p:spPr>
          <a:xfrm>
            <a:off x="4759325" y="3768725"/>
            <a:ext cx="3600450" cy="2393950"/>
          </a:xfrm>
          <a:prstGeom prst="rect">
            <a:avLst/>
          </a:prstGeom>
          <a:noFill/>
          <a:ln w="9525">
            <a:noFill/>
          </a:ln>
        </p:spPr>
      </p:pic>
      <p:pic>
        <p:nvPicPr>
          <p:cNvPr id="2097209" name="图片 19469" descr="DSC_9488"/>
          <p:cNvPicPr>
            <a:picLocks noChangeAspect="1"/>
          </p:cNvPicPr>
          <p:nvPr/>
        </p:nvPicPr>
        <p:blipFill>
          <a:blip r:embed="rId12"/>
          <a:stretch>
            <a:fillRect/>
          </a:stretch>
        </p:blipFill>
        <p:spPr>
          <a:xfrm>
            <a:off x="4485640" y="1463358"/>
            <a:ext cx="3194050" cy="2022475"/>
          </a:xfrm>
          <a:prstGeom prst="rect">
            <a:avLst/>
          </a:prstGeom>
          <a:noFill/>
          <a:ln w="9525">
            <a:noFill/>
          </a:ln>
        </p:spPr>
      </p:pic>
      <p:pic>
        <p:nvPicPr>
          <p:cNvPr id="2097210" name="图片 19470" descr="DSC_9489"/>
          <p:cNvPicPr>
            <a:picLocks noChangeAspect="1"/>
          </p:cNvPicPr>
          <p:nvPr/>
        </p:nvPicPr>
        <p:blipFill>
          <a:blip r:embed="rId13"/>
          <a:stretch>
            <a:fillRect/>
          </a:stretch>
        </p:blipFill>
        <p:spPr>
          <a:xfrm>
            <a:off x="5387975" y="1455738"/>
            <a:ext cx="3228975" cy="20193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97200"/>
                                        </p:tgtEl>
                                        <p:attrNameLst>
                                          <p:attrName>style.visibility</p:attrName>
                                        </p:attrNameLst>
                                      </p:cBhvr>
                                      <p:to>
                                        <p:strVal val="visible"/>
                                      </p:to>
                                    </p:set>
                                    <p:anim calcmode="lin" valueType="num">
                                      <p:cBhvr additive="base">
                                        <p:cTn id="7" dur="500" fill="hold"/>
                                        <p:tgtEl>
                                          <p:spTgt spid="2097200"/>
                                        </p:tgtEl>
                                        <p:attrNameLst>
                                          <p:attrName>ppt_x</p:attrName>
                                        </p:attrNameLst>
                                      </p:cBhvr>
                                      <p:tavLst>
                                        <p:tav tm="0">
                                          <p:val>
                                            <p:strVal val="#ppt_x"/>
                                          </p:val>
                                        </p:tav>
                                        <p:tav tm="100000">
                                          <p:val>
                                            <p:strVal val="#ppt_x"/>
                                          </p:val>
                                        </p:tav>
                                      </p:tavLst>
                                    </p:anim>
                                    <p:anim calcmode="lin" valueType="num">
                                      <p:cBhvr additive="base">
                                        <p:cTn id="8" dur="500" fill="hold"/>
                                        <p:tgtEl>
                                          <p:spTgt spid="20972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97201"/>
                                        </p:tgtEl>
                                        <p:attrNameLst>
                                          <p:attrName>style.visibility</p:attrName>
                                        </p:attrNameLst>
                                      </p:cBhvr>
                                      <p:to>
                                        <p:strVal val="visible"/>
                                      </p:to>
                                    </p:set>
                                    <p:anim calcmode="lin" valueType="num">
                                      <p:cBhvr additive="base">
                                        <p:cTn id="13" dur="500" fill="hold"/>
                                        <p:tgtEl>
                                          <p:spTgt spid="2097201"/>
                                        </p:tgtEl>
                                        <p:attrNameLst>
                                          <p:attrName>ppt_x</p:attrName>
                                        </p:attrNameLst>
                                      </p:cBhvr>
                                      <p:tavLst>
                                        <p:tav tm="0">
                                          <p:val>
                                            <p:strVal val="#ppt_x"/>
                                          </p:val>
                                        </p:tav>
                                        <p:tav tm="100000">
                                          <p:val>
                                            <p:strVal val="#ppt_x"/>
                                          </p:val>
                                        </p:tav>
                                      </p:tavLst>
                                    </p:anim>
                                    <p:anim calcmode="lin" valueType="num">
                                      <p:cBhvr additive="base">
                                        <p:cTn id="14" dur="500" fill="hold"/>
                                        <p:tgtEl>
                                          <p:spTgt spid="209720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97202"/>
                                        </p:tgtEl>
                                        <p:attrNameLst>
                                          <p:attrName>style.visibility</p:attrName>
                                        </p:attrNameLst>
                                      </p:cBhvr>
                                      <p:to>
                                        <p:strVal val="visible"/>
                                      </p:to>
                                    </p:set>
                                    <p:anim calcmode="lin" valueType="num">
                                      <p:cBhvr additive="base">
                                        <p:cTn id="19" dur="500" fill="hold"/>
                                        <p:tgtEl>
                                          <p:spTgt spid="2097202"/>
                                        </p:tgtEl>
                                        <p:attrNameLst>
                                          <p:attrName>ppt_x</p:attrName>
                                        </p:attrNameLst>
                                      </p:cBhvr>
                                      <p:tavLst>
                                        <p:tav tm="0">
                                          <p:val>
                                            <p:strVal val="#ppt_x"/>
                                          </p:val>
                                        </p:tav>
                                        <p:tav tm="100000">
                                          <p:val>
                                            <p:strVal val="#ppt_x"/>
                                          </p:val>
                                        </p:tav>
                                      </p:tavLst>
                                    </p:anim>
                                    <p:anim calcmode="lin" valueType="num">
                                      <p:cBhvr additive="base">
                                        <p:cTn id="20" dur="500" fill="hold"/>
                                        <p:tgtEl>
                                          <p:spTgt spid="209720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97203"/>
                                        </p:tgtEl>
                                        <p:attrNameLst>
                                          <p:attrName>style.visibility</p:attrName>
                                        </p:attrNameLst>
                                      </p:cBhvr>
                                      <p:to>
                                        <p:strVal val="visible"/>
                                      </p:to>
                                    </p:set>
                                    <p:anim calcmode="lin" valueType="num">
                                      <p:cBhvr additive="base">
                                        <p:cTn id="25" dur="500" fill="hold"/>
                                        <p:tgtEl>
                                          <p:spTgt spid="2097203"/>
                                        </p:tgtEl>
                                        <p:attrNameLst>
                                          <p:attrName>ppt_x</p:attrName>
                                        </p:attrNameLst>
                                      </p:cBhvr>
                                      <p:tavLst>
                                        <p:tav tm="0">
                                          <p:val>
                                            <p:strVal val="#ppt_x"/>
                                          </p:val>
                                        </p:tav>
                                        <p:tav tm="100000">
                                          <p:val>
                                            <p:strVal val="#ppt_x"/>
                                          </p:val>
                                        </p:tav>
                                      </p:tavLst>
                                    </p:anim>
                                    <p:anim calcmode="lin" valueType="num">
                                      <p:cBhvr additive="base">
                                        <p:cTn id="26" dur="500" fill="hold"/>
                                        <p:tgtEl>
                                          <p:spTgt spid="209720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97204"/>
                                        </p:tgtEl>
                                        <p:attrNameLst>
                                          <p:attrName>style.visibility</p:attrName>
                                        </p:attrNameLst>
                                      </p:cBhvr>
                                      <p:to>
                                        <p:strVal val="visible"/>
                                      </p:to>
                                    </p:set>
                                    <p:anim calcmode="lin" valueType="num">
                                      <p:cBhvr additive="base">
                                        <p:cTn id="31" dur="500" fill="hold"/>
                                        <p:tgtEl>
                                          <p:spTgt spid="2097204"/>
                                        </p:tgtEl>
                                        <p:attrNameLst>
                                          <p:attrName>ppt_x</p:attrName>
                                        </p:attrNameLst>
                                      </p:cBhvr>
                                      <p:tavLst>
                                        <p:tav tm="0">
                                          <p:val>
                                            <p:strVal val="#ppt_x"/>
                                          </p:val>
                                        </p:tav>
                                        <p:tav tm="100000">
                                          <p:val>
                                            <p:strVal val="#ppt_x"/>
                                          </p:val>
                                        </p:tav>
                                      </p:tavLst>
                                    </p:anim>
                                    <p:anim calcmode="lin" valueType="num">
                                      <p:cBhvr additive="base">
                                        <p:cTn id="32" dur="500" fill="hold"/>
                                        <p:tgtEl>
                                          <p:spTgt spid="209720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97205"/>
                                        </p:tgtEl>
                                        <p:attrNameLst>
                                          <p:attrName>style.visibility</p:attrName>
                                        </p:attrNameLst>
                                      </p:cBhvr>
                                      <p:to>
                                        <p:strVal val="visible"/>
                                      </p:to>
                                    </p:set>
                                    <p:anim calcmode="lin" valueType="num">
                                      <p:cBhvr additive="base">
                                        <p:cTn id="37" dur="500" fill="hold"/>
                                        <p:tgtEl>
                                          <p:spTgt spid="2097205"/>
                                        </p:tgtEl>
                                        <p:attrNameLst>
                                          <p:attrName>ppt_x</p:attrName>
                                        </p:attrNameLst>
                                      </p:cBhvr>
                                      <p:tavLst>
                                        <p:tav tm="0">
                                          <p:val>
                                            <p:strVal val="#ppt_x"/>
                                          </p:val>
                                        </p:tav>
                                        <p:tav tm="100000">
                                          <p:val>
                                            <p:strVal val="#ppt_x"/>
                                          </p:val>
                                        </p:tav>
                                      </p:tavLst>
                                    </p:anim>
                                    <p:anim calcmode="lin" valueType="num">
                                      <p:cBhvr additive="base">
                                        <p:cTn id="38" dur="500" fill="hold"/>
                                        <p:tgtEl>
                                          <p:spTgt spid="209720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097206"/>
                                        </p:tgtEl>
                                        <p:attrNameLst>
                                          <p:attrName>style.visibility</p:attrName>
                                        </p:attrNameLst>
                                      </p:cBhvr>
                                      <p:to>
                                        <p:strVal val="visible"/>
                                      </p:to>
                                    </p:set>
                                    <p:anim calcmode="lin" valueType="num">
                                      <p:cBhvr additive="base">
                                        <p:cTn id="43" dur="500" fill="hold"/>
                                        <p:tgtEl>
                                          <p:spTgt spid="2097206"/>
                                        </p:tgtEl>
                                        <p:attrNameLst>
                                          <p:attrName>ppt_x</p:attrName>
                                        </p:attrNameLst>
                                      </p:cBhvr>
                                      <p:tavLst>
                                        <p:tav tm="0">
                                          <p:val>
                                            <p:strVal val="#ppt_x"/>
                                          </p:val>
                                        </p:tav>
                                        <p:tav tm="100000">
                                          <p:val>
                                            <p:strVal val="#ppt_x"/>
                                          </p:val>
                                        </p:tav>
                                      </p:tavLst>
                                    </p:anim>
                                    <p:anim calcmode="lin" valueType="num">
                                      <p:cBhvr additive="base">
                                        <p:cTn id="44" dur="500" fill="hold"/>
                                        <p:tgtEl>
                                          <p:spTgt spid="209720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097207"/>
                                        </p:tgtEl>
                                        <p:attrNameLst>
                                          <p:attrName>style.visibility</p:attrName>
                                        </p:attrNameLst>
                                      </p:cBhvr>
                                      <p:to>
                                        <p:strVal val="visible"/>
                                      </p:to>
                                    </p:set>
                                    <p:anim calcmode="lin" valueType="num">
                                      <p:cBhvr additive="base">
                                        <p:cTn id="49" dur="500" fill="hold"/>
                                        <p:tgtEl>
                                          <p:spTgt spid="2097207"/>
                                        </p:tgtEl>
                                        <p:attrNameLst>
                                          <p:attrName>ppt_x</p:attrName>
                                        </p:attrNameLst>
                                      </p:cBhvr>
                                      <p:tavLst>
                                        <p:tav tm="0">
                                          <p:val>
                                            <p:strVal val="#ppt_x"/>
                                          </p:val>
                                        </p:tav>
                                        <p:tav tm="100000">
                                          <p:val>
                                            <p:strVal val="#ppt_x"/>
                                          </p:val>
                                        </p:tav>
                                      </p:tavLst>
                                    </p:anim>
                                    <p:anim calcmode="lin" valueType="num">
                                      <p:cBhvr additive="base">
                                        <p:cTn id="50" dur="500" fill="hold"/>
                                        <p:tgtEl>
                                          <p:spTgt spid="209720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097208"/>
                                        </p:tgtEl>
                                        <p:attrNameLst>
                                          <p:attrName>style.visibility</p:attrName>
                                        </p:attrNameLst>
                                      </p:cBhvr>
                                      <p:to>
                                        <p:strVal val="visible"/>
                                      </p:to>
                                    </p:set>
                                    <p:anim calcmode="lin" valueType="num">
                                      <p:cBhvr additive="base">
                                        <p:cTn id="55" dur="500" fill="hold"/>
                                        <p:tgtEl>
                                          <p:spTgt spid="2097208"/>
                                        </p:tgtEl>
                                        <p:attrNameLst>
                                          <p:attrName>ppt_x</p:attrName>
                                        </p:attrNameLst>
                                      </p:cBhvr>
                                      <p:tavLst>
                                        <p:tav tm="0">
                                          <p:val>
                                            <p:strVal val="#ppt_x"/>
                                          </p:val>
                                        </p:tav>
                                        <p:tav tm="100000">
                                          <p:val>
                                            <p:strVal val="#ppt_x"/>
                                          </p:val>
                                        </p:tav>
                                      </p:tavLst>
                                    </p:anim>
                                    <p:anim calcmode="lin" valueType="num">
                                      <p:cBhvr additive="base">
                                        <p:cTn id="56" dur="500" fill="hold"/>
                                        <p:tgtEl>
                                          <p:spTgt spid="209720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nodeType="clickEffect">
                                  <p:stCondLst>
                                    <p:cond delay="0"/>
                                  </p:stCondLst>
                                  <p:childTnLst>
                                    <p:set>
                                      <p:cBhvr>
                                        <p:cTn id="60" dur="1" fill="hold">
                                          <p:stCondLst>
                                            <p:cond delay="0"/>
                                          </p:stCondLst>
                                        </p:cTn>
                                        <p:tgtEl>
                                          <p:spTgt spid="2097209"/>
                                        </p:tgtEl>
                                        <p:attrNameLst>
                                          <p:attrName>style.visibility</p:attrName>
                                        </p:attrNameLst>
                                      </p:cBhvr>
                                      <p:to>
                                        <p:strVal val="visible"/>
                                      </p:to>
                                    </p:set>
                                    <p:anim calcmode="lin" valueType="num">
                                      <p:cBhvr additive="base">
                                        <p:cTn id="61" dur="500" fill="hold"/>
                                        <p:tgtEl>
                                          <p:spTgt spid="2097209"/>
                                        </p:tgtEl>
                                        <p:attrNameLst>
                                          <p:attrName>ppt_x</p:attrName>
                                        </p:attrNameLst>
                                      </p:cBhvr>
                                      <p:tavLst>
                                        <p:tav tm="0">
                                          <p:val>
                                            <p:strVal val="1+#ppt_w/2"/>
                                          </p:val>
                                        </p:tav>
                                        <p:tav tm="100000">
                                          <p:val>
                                            <p:strVal val="#ppt_x"/>
                                          </p:val>
                                        </p:tav>
                                      </p:tavLst>
                                    </p:anim>
                                    <p:anim calcmode="lin" valueType="num">
                                      <p:cBhvr additive="base">
                                        <p:cTn id="62" dur="500" fill="hold"/>
                                        <p:tgtEl>
                                          <p:spTgt spid="2097209"/>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nodeType="clickEffect">
                                  <p:stCondLst>
                                    <p:cond delay="0"/>
                                  </p:stCondLst>
                                  <p:childTnLst>
                                    <p:set>
                                      <p:cBhvr>
                                        <p:cTn id="66" dur="1" fill="hold">
                                          <p:stCondLst>
                                            <p:cond delay="0"/>
                                          </p:stCondLst>
                                        </p:cTn>
                                        <p:tgtEl>
                                          <p:spTgt spid="2097210"/>
                                        </p:tgtEl>
                                        <p:attrNameLst>
                                          <p:attrName>style.visibility</p:attrName>
                                        </p:attrNameLst>
                                      </p:cBhvr>
                                      <p:to>
                                        <p:strVal val="visible"/>
                                      </p:to>
                                    </p:set>
                                    <p:anim calcmode="lin" valueType="num">
                                      <p:cBhvr additive="base">
                                        <p:cTn id="67" dur="500" fill="hold"/>
                                        <p:tgtEl>
                                          <p:spTgt spid="2097210"/>
                                        </p:tgtEl>
                                        <p:attrNameLst>
                                          <p:attrName>ppt_x</p:attrName>
                                        </p:attrNameLst>
                                      </p:cBhvr>
                                      <p:tavLst>
                                        <p:tav tm="0">
                                          <p:val>
                                            <p:strVal val="1+#ppt_w/2"/>
                                          </p:val>
                                        </p:tav>
                                        <p:tav tm="100000">
                                          <p:val>
                                            <p:strVal val="#ppt_x"/>
                                          </p:val>
                                        </p:tav>
                                      </p:tavLst>
                                    </p:anim>
                                    <p:anim calcmode="lin" valueType="num">
                                      <p:cBhvr additive="base">
                                        <p:cTn id="68" dur="500" fill="hold"/>
                                        <p:tgtEl>
                                          <p:spTgt spid="20972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11" name="图片 2" descr="标识金"/>
          <p:cNvPicPr>
            <a:picLocks noChangeAspect="1"/>
          </p:cNvPicPr>
          <p:nvPr>
            <p:custDataLst>
              <p:tags r:id="rId1"/>
            </p:custDataLst>
          </p:nvPr>
        </p:nvPicPr>
        <p:blipFill>
          <a:blip r:embed="rId5"/>
          <a:stretch>
            <a:fillRect/>
          </a:stretch>
        </p:blipFill>
        <p:spPr>
          <a:xfrm>
            <a:off x="171450" y="244475"/>
            <a:ext cx="1880870" cy="1271270"/>
          </a:xfrm>
          <a:prstGeom prst="rect">
            <a:avLst/>
          </a:prstGeom>
        </p:spPr>
      </p:pic>
      <p:pic>
        <p:nvPicPr>
          <p:cNvPr id="2097212" name="图片 3" descr="酒店外景图"/>
          <p:cNvPicPr>
            <a:picLocks noChangeAspect="1"/>
          </p:cNvPicPr>
          <p:nvPr>
            <p:custDataLst>
              <p:tags r:id="rId2"/>
            </p:custDataLst>
          </p:nvPr>
        </p:nvPicPr>
        <p:blipFill>
          <a:blip r:embed="rId6"/>
          <a:stretch>
            <a:fillRect/>
          </a:stretch>
        </p:blipFill>
        <p:spPr>
          <a:xfrm>
            <a:off x="4521200" y="244475"/>
            <a:ext cx="4394200" cy="6491605"/>
          </a:xfrm>
          <a:prstGeom prst="rect">
            <a:avLst/>
          </a:prstGeom>
        </p:spPr>
      </p:pic>
      <p:sp>
        <p:nvSpPr>
          <p:cNvPr id="1048648" name="标题 1"/>
          <p:cNvSpPr>
            <a:spLocks noGrp="1"/>
          </p:cNvSpPr>
          <p:nvPr>
            <p:ph type="title"/>
          </p:nvPr>
        </p:nvSpPr>
        <p:spPr>
          <a:xfrm>
            <a:off x="0" y="3458845"/>
            <a:ext cx="8915400" cy="2286000"/>
          </a:xfrm>
        </p:spPr>
        <p:txBody>
          <a:bodyPr vert="horz" wrap="square" lIns="1188720" rIns="274320" anchor="b">
            <a:normAutofit/>
          </a:bodyPr>
          <a:lstStyle/>
          <a:p>
            <a:pPr algn="l">
              <a:buSzPct val="25000"/>
            </a:pPr>
            <a:r>
              <a:rPr lang="en-US" altLang="x-none" sz="5600" kern="1200" dirty="0">
                <a:latin typeface="Century Gothic" charset="0"/>
                <a:ea typeface="宋体" panose="02010600030101010101" pitchFamily="2" charset="-122"/>
                <a:sym typeface="Century Gothic" charset="0"/>
              </a:rPr>
              <a:t>THANK YOU</a:t>
            </a:r>
            <a:r>
              <a:rPr lang="zh-CN" altLang="en-US" sz="5600" kern="1200" dirty="0">
                <a:latin typeface="Century Gothic" charset="0"/>
                <a:ea typeface="宋体" panose="02010600030101010101" pitchFamily="2" charset="-122"/>
                <a:sym typeface="Century Gothic" charset="0"/>
              </a:rPr>
              <a:t>！</a:t>
            </a:r>
          </a:p>
        </p:txBody>
      </p:sp>
      <p:sp>
        <p:nvSpPr>
          <p:cNvPr id="1048649" name="文本占位符 2"/>
          <p:cNvSpPr>
            <a:spLocks noGrp="1"/>
          </p:cNvSpPr>
          <p:nvPr/>
        </p:nvSpPr>
        <p:spPr>
          <a:xfrm>
            <a:off x="914400" y="3458845"/>
            <a:ext cx="8001000" cy="777875"/>
          </a:xfrm>
          <a:prstGeom prst="rect">
            <a:avLst/>
          </a:prstGeom>
          <a:solidFill>
            <a:srgbClr val="E7ECEE">
              <a:alpha val="100000"/>
            </a:srgbClr>
          </a:solidFill>
          <a:ln w="9525">
            <a:noFill/>
          </a:ln>
        </p:spPr>
        <p:txBody>
          <a:bodyPr vert="horz" wrap="square" lIns="292608" tIns="91440" rIns="274320" bIns="91440" anchor="ctr">
            <a:normAutofit/>
          </a:bodyPr>
          <a:lstStyle>
            <a:lvl1pPr marL="342900" lvl="0" indent="-342900" algn="l" defTabSz="0" eaLnBrk="1" fontAlgn="base" latinLnBrk="0" hangingPunct="1">
              <a:lnSpc>
                <a:spcPct val="100000"/>
              </a:lnSpc>
              <a:spcBef>
                <a:spcPts val="2000"/>
              </a:spcBef>
              <a:spcAft>
                <a:spcPct val="0"/>
              </a:spcAft>
              <a:buClr>
                <a:schemeClr val="accent1"/>
              </a:buClr>
              <a:buFont typeface="Wingdings 2" panose="05020102010507070707" pitchFamily="2" charset="2"/>
              <a:buChar char=""/>
              <a:defRPr sz="2000" kern="1200">
                <a:solidFill>
                  <a:srgbClr val="595959"/>
                </a:solidFill>
                <a:latin typeface="Century Gothic" charset="0"/>
                <a:ea typeface="宋体" panose="02010600030101010101" pitchFamily="2" charset="-122"/>
                <a:sym typeface="Century Gothic" charset="0"/>
              </a:defRPr>
            </a:lvl1pPr>
            <a:lvl2pPr marL="685800" lvl="1" indent="-336550" algn="l" defTabSz="0" eaLnBrk="1" fontAlgn="base" latinLnBrk="0" hangingPunct="1">
              <a:lnSpc>
                <a:spcPct val="100000"/>
              </a:lnSpc>
              <a:spcBef>
                <a:spcPts val="600"/>
              </a:spcBef>
              <a:spcAft>
                <a:spcPct val="0"/>
              </a:spcAft>
              <a:buClr>
                <a:srgbClr val="712D1C"/>
              </a:buClr>
              <a:buFont typeface="Wingdings 2" panose="05020102010507070707" pitchFamily="2" charset="2"/>
              <a:buChar char=""/>
              <a:defRPr sz="1800" kern="1200">
                <a:solidFill>
                  <a:srgbClr val="595959"/>
                </a:solidFill>
                <a:latin typeface="Century Gothic" charset="0"/>
                <a:ea typeface="宋体" panose="02010600030101010101" pitchFamily="2" charset="-122"/>
                <a:sym typeface="Century Gothic" charset="0"/>
              </a:defRPr>
            </a:lvl2pPr>
            <a:lvl3pPr marL="1035050" lvl="2" indent="-349250" algn="l" defTabSz="0" eaLnBrk="1" fontAlgn="base" latinLnBrk="0" hangingPunct="1">
              <a:lnSpc>
                <a:spcPct val="100000"/>
              </a:lnSpc>
              <a:spcBef>
                <a:spcPts val="600"/>
              </a:spcBef>
              <a:spcAft>
                <a:spcPct val="0"/>
              </a:spcAft>
              <a:buClr>
                <a:schemeClr val="accent1"/>
              </a:buClr>
              <a:buFont typeface="Wingdings 2" panose="05020102010507070707" pitchFamily="2" charset="2"/>
              <a:buChar char=""/>
              <a:defRPr sz="1800" kern="1200">
                <a:solidFill>
                  <a:srgbClr val="595959"/>
                </a:solidFill>
                <a:latin typeface="Century Gothic" charset="0"/>
                <a:ea typeface="宋体" panose="02010600030101010101" pitchFamily="2" charset="-122"/>
                <a:sym typeface="Century Gothic" charset="0"/>
              </a:defRPr>
            </a:lvl3pPr>
            <a:lvl4pPr marL="1371600" lvl="3" indent="-336550" algn="l" defTabSz="0" eaLnBrk="1" fontAlgn="base" latinLnBrk="0" hangingPunct="1">
              <a:lnSpc>
                <a:spcPct val="100000"/>
              </a:lnSpc>
              <a:spcBef>
                <a:spcPts val="600"/>
              </a:spcBef>
              <a:spcAft>
                <a:spcPct val="0"/>
              </a:spcAft>
              <a:buClr>
                <a:srgbClr val="712D1C"/>
              </a:buClr>
              <a:buFont typeface="Wingdings 2" panose="05020102010507070707" pitchFamily="2" charset="2"/>
              <a:buChar char=""/>
              <a:defRPr sz="1800" kern="1200">
                <a:solidFill>
                  <a:srgbClr val="595959"/>
                </a:solidFill>
                <a:latin typeface="Century Gothic" charset="0"/>
                <a:ea typeface="宋体" panose="02010600030101010101" pitchFamily="2" charset="-122"/>
                <a:sym typeface="Century Gothic" charset="0"/>
              </a:defRPr>
            </a:lvl4pPr>
            <a:lvl5pPr marL="1720850" lvl="4" indent="-349250" algn="l" defTabSz="0" eaLnBrk="1" fontAlgn="base" latinLnBrk="0" hangingPunct="1">
              <a:lnSpc>
                <a:spcPct val="100000"/>
              </a:lnSpc>
              <a:spcBef>
                <a:spcPts val="600"/>
              </a:spcBef>
              <a:spcAft>
                <a:spcPct val="0"/>
              </a:spcAft>
              <a:buClr>
                <a:schemeClr val="accent1"/>
              </a:buClr>
              <a:buFont typeface="Wingdings 2" panose="05020102010507070707" pitchFamily="2" charset="2"/>
              <a:buChar char=""/>
              <a:defRPr sz="1800" kern="1200">
                <a:solidFill>
                  <a:srgbClr val="595959"/>
                </a:solidFill>
                <a:latin typeface="Century Gothic" charset="0"/>
                <a:ea typeface="宋体" panose="02010600030101010101" pitchFamily="2" charset="-122"/>
                <a:sym typeface="Century Gothic" charset="0"/>
              </a:defRPr>
            </a:lvl5pPr>
          </a:lstStyle>
          <a:p>
            <a:pPr marL="0" lvl="0" indent="0" algn="l" eaLnBrk="1" latinLnBrk="0" hangingPunct="1">
              <a:lnSpc>
                <a:spcPct val="100000"/>
              </a:lnSpc>
              <a:spcBef>
                <a:spcPts val="300"/>
              </a:spcBef>
              <a:buClr>
                <a:schemeClr val="accent1"/>
              </a:buClr>
              <a:buFont typeface="Wingdings 2" panose="05020102010507070707" pitchFamily="2" charset="2"/>
              <a:buNone/>
            </a:pPr>
            <a:r>
              <a:rPr lang="zh-CN" altLang="en-US" sz="1800" b="1">
                <a:solidFill>
                  <a:srgbClr val="595959"/>
                </a:solidFill>
                <a:latin typeface="Century Gothic" charset="0"/>
                <a:ea typeface="宋体" panose="02010600030101010101" pitchFamily="2" charset="-122"/>
                <a:sym typeface="宋体" panose="02010600030101010101" pitchFamily="2" charset="-122"/>
              </a:rPr>
              <a:t>杭州盛泰开元名都大酒店</a:t>
            </a:r>
          </a:p>
          <a:p>
            <a:pPr marL="0" lvl="0" indent="0" algn="l" eaLnBrk="1" latinLnBrk="0" hangingPunct="1">
              <a:lnSpc>
                <a:spcPct val="100000"/>
              </a:lnSpc>
              <a:spcBef>
                <a:spcPts val="300"/>
              </a:spcBef>
              <a:buClr>
                <a:schemeClr val="accent1"/>
              </a:buClr>
              <a:buFont typeface="Wingdings 2" panose="05020102010507070707" pitchFamily="2" charset="2"/>
              <a:buNone/>
            </a:pPr>
            <a:r>
              <a:rPr lang="zh-CN" altLang="en-US" sz="1800" b="1">
                <a:solidFill>
                  <a:srgbClr val="595959"/>
                </a:solidFill>
                <a:latin typeface="Century Gothic" charset="0"/>
                <a:ea typeface="宋体" panose="02010600030101010101" pitchFamily="2" charset="-122"/>
                <a:sym typeface="宋体" panose="02010600030101010101" pitchFamily="2" charset="-122"/>
              </a:rPr>
              <a:t>钱塘区</a:t>
            </a:r>
            <a:r>
              <a:rPr lang="en-US" altLang="zh-CN" sz="1800" b="1">
                <a:solidFill>
                  <a:srgbClr val="595959"/>
                </a:solidFill>
                <a:latin typeface="Century Gothic" charset="0"/>
                <a:ea typeface="宋体" panose="02010600030101010101" pitchFamily="2" charset="-122"/>
                <a:sym typeface="宋体" panose="02010600030101010101" pitchFamily="2" charset="-122"/>
              </a:rPr>
              <a:t>5</a:t>
            </a:r>
            <a:r>
              <a:rPr lang="zh-CN" altLang="en-US" sz="1800" b="1">
                <a:solidFill>
                  <a:srgbClr val="595959"/>
                </a:solidFill>
                <a:latin typeface="Century Gothic" charset="0"/>
                <a:ea typeface="宋体" panose="02010600030101010101" pitchFamily="2" charset="-122"/>
                <a:sym typeface="宋体" panose="02010600030101010101" pitchFamily="2" charset="-122"/>
              </a:rPr>
              <a:t>号大街</a:t>
            </a:r>
            <a:r>
              <a:rPr lang="en-US" altLang="zh-CN" sz="1800" b="1">
                <a:solidFill>
                  <a:srgbClr val="595959"/>
                </a:solidFill>
                <a:latin typeface="Century Gothic" charset="0"/>
                <a:ea typeface="宋体" panose="02010600030101010101" pitchFamily="2" charset="-122"/>
                <a:sym typeface="宋体" panose="02010600030101010101" pitchFamily="2" charset="-122"/>
              </a:rPr>
              <a:t>297</a:t>
            </a:r>
            <a:r>
              <a:rPr lang="zh-CN" altLang="en-US" sz="1800" b="1">
                <a:solidFill>
                  <a:srgbClr val="595959"/>
                </a:solidFill>
                <a:latin typeface="Century Gothic" charset="0"/>
                <a:ea typeface="宋体" panose="02010600030101010101" pitchFamily="2" charset="-122"/>
                <a:sym typeface="宋体" panose="02010600030101010101" pitchFamily="2" charset="-122"/>
              </a:rPr>
              <a:t>号  </a:t>
            </a:r>
            <a:r>
              <a:rPr lang="en-US" altLang="zh-CN" sz="1800" b="1">
                <a:solidFill>
                  <a:srgbClr val="595959"/>
                </a:solidFill>
                <a:latin typeface="Century Gothic" charset="0"/>
                <a:ea typeface="宋体" panose="02010600030101010101" pitchFamily="2" charset="-122"/>
                <a:sym typeface="宋体" panose="02010600030101010101" pitchFamily="2" charset="-122"/>
              </a:rPr>
              <a:t>0571-88279999/15825532776</a:t>
            </a:r>
          </a:p>
        </p:txBody>
      </p:sp>
      <p:pic>
        <p:nvPicPr>
          <p:cNvPr id="2097213" name="图片 7" descr="微信二维码-杭州盛泰开元名都大酒店"/>
          <p:cNvPicPr>
            <a:picLocks noChangeAspect="1"/>
          </p:cNvPicPr>
          <p:nvPr>
            <p:custDataLst>
              <p:tags r:id="rId3"/>
            </p:custDataLst>
          </p:nvPr>
        </p:nvPicPr>
        <p:blipFill>
          <a:blip r:embed="rId7"/>
          <a:stretch>
            <a:fillRect/>
          </a:stretch>
        </p:blipFill>
        <p:spPr>
          <a:xfrm>
            <a:off x="6696075" y="3458845"/>
            <a:ext cx="2219325" cy="2252980"/>
          </a:xfrm>
          <a:prstGeom prst="rect">
            <a:avLst/>
          </a:prstGeom>
          <a:noFill/>
          <a:ln w="9525">
            <a:noFill/>
          </a:ln>
        </p:spPr>
      </p:pic>
      <p:sp>
        <p:nvSpPr>
          <p:cNvPr id="1048650" name="文本框 1"/>
          <p:cNvSpPr txBox="1"/>
          <p:nvPr/>
        </p:nvSpPr>
        <p:spPr>
          <a:xfrm>
            <a:off x="83185" y="2699385"/>
            <a:ext cx="4030345" cy="521970"/>
          </a:xfrm>
          <a:prstGeom prst="rect">
            <a:avLst/>
          </a:prstGeom>
          <a:noFill/>
        </p:spPr>
        <p:txBody>
          <a:bodyPr wrap="square" rtlCol="0">
            <a:spAutoFit/>
            <a:scene3d>
              <a:camera prst="orthographicFront"/>
              <a:lightRig rig="threePt" dir="t"/>
            </a:scene3d>
          </a:bodyPr>
          <a:lstStyle/>
          <a:p>
            <a:r>
              <a:rPr lang="zh-CN" altLang="en-US" sz="2800" b="1">
                <a:solidFill>
                  <a:schemeClr val="accent1"/>
                </a:solidFill>
                <a:effectLst>
                  <a:outerShdw blurRad="38100" dist="25400" dir="5400000" algn="ctr" rotWithShape="0">
                    <a:srgbClr val="6E747A">
                      <a:alpha val="43000"/>
                    </a:srgbClr>
                  </a:outerShdw>
                </a:effectLst>
              </a:rPr>
              <a:t>欢迎选择本酒店！</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8648"/>
                                        </p:tgtEl>
                                        <p:attrNameLst>
                                          <p:attrName>style.visibility</p:attrName>
                                        </p:attrNameLst>
                                      </p:cBhvr>
                                      <p:to>
                                        <p:strVal val="visible"/>
                                      </p:to>
                                    </p:set>
                                    <p:anim calcmode="lin" valueType="num">
                                      <p:cBhvr additive="base">
                                        <p:cTn id="7" dur="500" fill="hold"/>
                                        <p:tgtEl>
                                          <p:spTgt spid="1048648"/>
                                        </p:tgtEl>
                                        <p:attrNameLst>
                                          <p:attrName>ppt_x</p:attrName>
                                        </p:attrNameLst>
                                      </p:cBhvr>
                                      <p:tavLst>
                                        <p:tav tm="0">
                                          <p:val>
                                            <p:strVal val="#ppt_x"/>
                                          </p:val>
                                        </p:tav>
                                        <p:tav tm="100000">
                                          <p:val>
                                            <p:strVal val="#ppt_x"/>
                                          </p:val>
                                        </p:tav>
                                      </p:tavLst>
                                    </p:anim>
                                    <p:anim calcmode="lin" valueType="num">
                                      <p:cBhvr additive="base">
                                        <p:cTn id="8" dur="500" fill="hold"/>
                                        <p:tgtEl>
                                          <p:spTgt spid="104864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48649"/>
                                        </p:tgtEl>
                                        <p:attrNameLst>
                                          <p:attrName>style.visibility</p:attrName>
                                        </p:attrNameLst>
                                      </p:cBhvr>
                                      <p:to>
                                        <p:strVal val="visible"/>
                                      </p:to>
                                    </p:set>
                                    <p:anim calcmode="lin" valueType="num">
                                      <p:cBhvr additive="base">
                                        <p:cTn id="13" dur="500" fill="hold"/>
                                        <p:tgtEl>
                                          <p:spTgt spid="1048649"/>
                                        </p:tgtEl>
                                        <p:attrNameLst>
                                          <p:attrName>ppt_x</p:attrName>
                                        </p:attrNameLst>
                                      </p:cBhvr>
                                      <p:tavLst>
                                        <p:tav tm="0">
                                          <p:val>
                                            <p:strVal val="0-#ppt_w/2"/>
                                          </p:val>
                                        </p:tav>
                                        <p:tav tm="100000">
                                          <p:val>
                                            <p:strVal val="#ppt_x"/>
                                          </p:val>
                                        </p:tav>
                                      </p:tavLst>
                                    </p:anim>
                                    <p:anim calcmode="lin" valueType="num">
                                      <p:cBhvr additive="base">
                                        <p:cTn id="14" dur="500" fill="hold"/>
                                        <p:tgtEl>
                                          <p:spTgt spid="104864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097213"/>
                                        </p:tgtEl>
                                        <p:attrNameLst>
                                          <p:attrName>style.visibility</p:attrName>
                                        </p:attrNameLst>
                                      </p:cBhvr>
                                      <p:to>
                                        <p:strVal val="visible"/>
                                      </p:to>
                                    </p:set>
                                    <p:anim calcmode="lin" valueType="num">
                                      <p:cBhvr additive="base">
                                        <p:cTn id="19" dur="500" fill="hold"/>
                                        <p:tgtEl>
                                          <p:spTgt spid="2097213"/>
                                        </p:tgtEl>
                                        <p:attrNameLst>
                                          <p:attrName>ppt_x</p:attrName>
                                        </p:attrNameLst>
                                      </p:cBhvr>
                                      <p:tavLst>
                                        <p:tav tm="0">
                                          <p:val>
                                            <p:strVal val="1+#ppt_w/2"/>
                                          </p:val>
                                        </p:tav>
                                        <p:tav tm="100000">
                                          <p:val>
                                            <p:strVal val="#ppt_x"/>
                                          </p:val>
                                        </p:tav>
                                      </p:tavLst>
                                    </p:anim>
                                    <p:anim calcmode="lin" valueType="num">
                                      <p:cBhvr additive="base">
                                        <p:cTn id="20" dur="500" fill="hold"/>
                                        <p:tgtEl>
                                          <p:spTgt spid="20972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48" grpId="0" bldLvl="0" animBg="1"/>
      <p:bldP spid="1048649"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6" name="内容占位符 2"/>
          <p:cNvSpPr>
            <a:spLocks noGrp="1"/>
          </p:cNvSpPr>
          <p:nvPr>
            <p:ph type="subTitle" idx="1"/>
          </p:nvPr>
        </p:nvSpPr>
        <p:spPr>
          <a:xfrm>
            <a:off x="927100" y="3590925"/>
            <a:ext cx="7988300" cy="3244850"/>
          </a:xfrm>
          <a:solidFill>
            <a:srgbClr val="E7ECEE"/>
          </a:solidFill>
        </p:spPr>
        <p:txBody>
          <a:bodyPr vert="horz" wrap="square" lIns="292608" tIns="137160" rIns="274320" bIns="137160" anchor="t">
            <a:normAutofit lnSpcReduction="10000"/>
          </a:bodyPr>
          <a:lstStyle/>
          <a:p>
            <a:pPr marL="265430" indent="-265430" algn="l" defTabSz="0">
              <a:lnSpc>
                <a:spcPct val="135000"/>
              </a:lnSpc>
              <a:spcBef>
                <a:spcPts val="300"/>
              </a:spcBef>
              <a:buSzPct val="25000"/>
              <a:buFont typeface="Wingdings" panose="05000000000000000000" pitchFamily="2" charset="2"/>
              <a:buNone/>
            </a:pPr>
            <a:r>
              <a:rPr lang="en-US" altLang="zh-CN" sz="1300" kern="1200" dirty="0">
                <a:latin typeface="微软雅黑" panose="020B0503020204020204" charset="-122"/>
                <a:ea typeface="微软雅黑" panose="020B0503020204020204" charset="-122"/>
                <a:sym typeface="Century Gothic" charset="0"/>
              </a:rPr>
              <a:t>          </a:t>
            </a:r>
            <a:r>
              <a:rPr lang="en-US" altLang="zh-CN" sz="1300" kern="1200" dirty="0">
                <a:solidFill>
                  <a:schemeClr val="tx1">
                    <a:lumMod val="65000"/>
                    <a:lumOff val="35000"/>
                  </a:schemeClr>
                </a:solidFill>
                <a:latin typeface="微软雅黑" panose="020B0503020204020204" charset="-122"/>
                <a:ea typeface="微软雅黑" panose="020B0503020204020204" charset="-122"/>
                <a:sym typeface="Century Gothic" charset="0"/>
              </a:rPr>
              <a:t>   Grand New Century Hotel in Hangzhou is invested by Zhejiang </a:t>
            </a:r>
            <a:r>
              <a:rPr lang="en-US" altLang="zh-CN" sz="1300" kern="1200" dirty="0" err="1">
                <a:solidFill>
                  <a:schemeClr val="tx1">
                    <a:lumMod val="65000"/>
                    <a:lumOff val="35000"/>
                  </a:schemeClr>
                </a:solidFill>
                <a:latin typeface="微软雅黑" panose="020B0503020204020204" charset="-122"/>
                <a:ea typeface="微软雅黑" panose="020B0503020204020204" charset="-122"/>
                <a:sym typeface="Century Gothic" charset="0"/>
              </a:rPr>
              <a:t>Suntime</a:t>
            </a:r>
            <a:r>
              <a:rPr lang="en-US" altLang="zh-CN" sz="1300" kern="1200" dirty="0">
                <a:solidFill>
                  <a:schemeClr val="tx1">
                    <a:lumMod val="65000"/>
                    <a:lumOff val="35000"/>
                  </a:schemeClr>
                </a:solidFill>
                <a:latin typeface="微软雅黑" panose="020B0503020204020204" charset="-122"/>
                <a:ea typeface="微软雅黑" panose="020B0503020204020204" charset="-122"/>
                <a:sym typeface="Century Gothic" charset="0"/>
              </a:rPr>
              <a:t>  business management  </a:t>
            </a:r>
            <a:r>
              <a:rPr lang="en-US" altLang="zh-CN" sz="1300" kern="1200" dirty="0" err="1">
                <a:solidFill>
                  <a:schemeClr val="tx1">
                    <a:lumMod val="65000"/>
                    <a:lumOff val="35000"/>
                  </a:schemeClr>
                </a:solidFill>
                <a:latin typeface="微软雅黑" panose="020B0503020204020204" charset="-122"/>
                <a:ea typeface="微软雅黑" panose="020B0503020204020204" charset="-122"/>
                <a:sym typeface="Century Gothic" charset="0"/>
              </a:rPr>
              <a:t>Co.Ltd</a:t>
            </a:r>
            <a:r>
              <a:rPr lang="en-US" altLang="zh-CN" sz="1300" kern="1200" dirty="0">
                <a:solidFill>
                  <a:schemeClr val="tx1">
                    <a:lumMod val="65000"/>
                    <a:lumOff val="35000"/>
                  </a:schemeClr>
                </a:solidFill>
                <a:latin typeface="微软雅黑" panose="020B0503020204020204" charset="-122"/>
                <a:ea typeface="微软雅黑" panose="020B0503020204020204" charset="-122"/>
                <a:sym typeface="Century Gothic" charset="0"/>
              </a:rPr>
              <a:t>, and managed by New Century Hotels &amp; Resorts, the largest private top star rated chain hotel group and the second largest hotel group in China. It is a luxury  business hotel integrating guestroom, </a:t>
            </a:r>
            <a:r>
              <a:rPr lang="en-US" altLang="zh-CN" sz="1300" kern="1200" dirty="0" err="1">
                <a:solidFill>
                  <a:schemeClr val="tx1">
                    <a:lumMod val="65000"/>
                    <a:lumOff val="35000"/>
                  </a:schemeClr>
                </a:solidFill>
                <a:latin typeface="微软雅黑" panose="020B0503020204020204" charset="-122"/>
                <a:ea typeface="微软雅黑" panose="020B0503020204020204" charset="-122"/>
                <a:sym typeface="Century Gothic" charset="0"/>
              </a:rPr>
              <a:t>food,beverage</a:t>
            </a:r>
            <a:r>
              <a:rPr lang="en-US" altLang="zh-CN" sz="1300" kern="1200" dirty="0">
                <a:solidFill>
                  <a:schemeClr val="tx1">
                    <a:lumMod val="65000"/>
                    <a:lumOff val="35000"/>
                  </a:schemeClr>
                </a:solidFill>
                <a:latin typeface="微软雅黑" panose="020B0503020204020204" charset="-122"/>
                <a:ea typeface="微软雅黑" panose="020B0503020204020204" charset="-122"/>
                <a:sym typeface="Century Gothic" charset="0"/>
              </a:rPr>
              <a:t> and entertainment. It has 323 guestrooms of various types, a luxury column-free banquet hall with nearly 1000 square meters, a 24 hours constant temperature swimming pool </a:t>
            </a:r>
            <a:r>
              <a:rPr lang="zh-CN" altLang="en-US" sz="1300" kern="1200" dirty="0">
                <a:solidFill>
                  <a:schemeClr val="tx1">
                    <a:lumMod val="65000"/>
                    <a:lumOff val="35000"/>
                  </a:schemeClr>
                </a:solidFill>
                <a:latin typeface="微软雅黑" panose="020B0503020204020204" charset="-122"/>
                <a:ea typeface="微软雅黑" panose="020B0503020204020204" charset="-122"/>
                <a:sym typeface="Century Gothic" charset="0"/>
              </a:rPr>
              <a:t>，</a:t>
            </a:r>
            <a:r>
              <a:rPr lang="en-US" altLang="zh-CN" sz="1300" kern="1200" dirty="0">
                <a:solidFill>
                  <a:schemeClr val="tx1">
                    <a:lumMod val="65000"/>
                    <a:lumOff val="35000"/>
                  </a:schemeClr>
                </a:solidFill>
                <a:latin typeface="微软雅黑" panose="020B0503020204020204" charset="-122"/>
                <a:ea typeface="微软雅黑" panose="020B0503020204020204" charset="-122"/>
                <a:sym typeface="Century Gothic" charset="0"/>
              </a:rPr>
              <a:t> a flavor restaurant, etc. There are more than 1200 dinning seats. Besides, all kinds of fitness and entertainment facilities are available here.  It has very convince </a:t>
            </a:r>
            <a:r>
              <a:rPr lang="en-US" altLang="zh-CN" sz="1300" kern="1200" dirty="0" err="1">
                <a:solidFill>
                  <a:schemeClr val="tx1">
                    <a:lumMod val="65000"/>
                    <a:lumOff val="35000"/>
                  </a:schemeClr>
                </a:solidFill>
                <a:latin typeface="微软雅黑" panose="020B0503020204020204" charset="-122"/>
                <a:ea typeface="微软雅黑" panose="020B0503020204020204" charset="-122"/>
                <a:sym typeface="Century Gothic" charset="0"/>
              </a:rPr>
              <a:t>transpotation</a:t>
            </a:r>
            <a:r>
              <a:rPr lang="zh-CN" altLang="en-US" sz="1300" kern="1200" dirty="0">
                <a:solidFill>
                  <a:schemeClr val="tx1">
                    <a:lumMod val="65000"/>
                    <a:lumOff val="35000"/>
                  </a:schemeClr>
                </a:solidFill>
                <a:latin typeface="微软雅黑" panose="020B0503020204020204" charset="-122"/>
                <a:ea typeface="微软雅黑" panose="020B0503020204020204" charset="-122"/>
                <a:sym typeface="Century Gothic" charset="0"/>
              </a:rPr>
              <a:t>，</a:t>
            </a:r>
            <a:r>
              <a:rPr lang="en-US" altLang="zh-CN" sz="1300" kern="1200" dirty="0">
                <a:solidFill>
                  <a:schemeClr val="tx1">
                    <a:lumMod val="65000"/>
                    <a:lumOff val="35000"/>
                  </a:schemeClr>
                </a:solidFill>
                <a:latin typeface="微软雅黑" panose="020B0503020204020204" charset="-122"/>
                <a:ea typeface="微软雅黑" panose="020B0503020204020204" charset="-122"/>
                <a:sym typeface="Century Gothic" charset="0"/>
              </a:rPr>
              <a:t> f</a:t>
            </a:r>
            <a:r>
              <a:rPr lang="en-US" altLang="zh-CN" sz="1300" dirty="0">
                <a:solidFill>
                  <a:schemeClr val="tx1">
                    <a:lumMod val="65000"/>
                    <a:lumOff val="35000"/>
                  </a:schemeClr>
                </a:solidFill>
                <a:latin typeface="微软雅黑" panose="020B0503020204020204" charset="-122"/>
                <a:ea typeface="微软雅黑" panose="020B0503020204020204" charset="-122"/>
                <a:sym typeface="Century Gothic" charset="0"/>
              </a:rPr>
              <a:t>rom hotel to </a:t>
            </a:r>
            <a:r>
              <a:rPr lang="en-US" altLang="zh-CN" sz="1300" dirty="0" err="1">
                <a:solidFill>
                  <a:schemeClr val="tx1">
                    <a:lumMod val="65000"/>
                    <a:lumOff val="35000"/>
                  </a:schemeClr>
                </a:solidFill>
                <a:latin typeface="微软雅黑" panose="020B0503020204020204" charset="-122"/>
                <a:ea typeface="微软雅黑" panose="020B0503020204020204" charset="-122"/>
                <a:sym typeface="Century Gothic" charset="0"/>
              </a:rPr>
              <a:t>Xiaoshan</a:t>
            </a:r>
            <a:r>
              <a:rPr lang="en-US" altLang="zh-CN" sz="1300" dirty="0">
                <a:solidFill>
                  <a:schemeClr val="tx1">
                    <a:lumMod val="65000"/>
                    <a:lumOff val="35000"/>
                  </a:schemeClr>
                </a:solidFill>
                <a:latin typeface="微软雅黑" panose="020B0503020204020204" charset="-122"/>
                <a:ea typeface="微软雅黑" panose="020B0503020204020204" charset="-122"/>
                <a:sym typeface="Century Gothic" charset="0"/>
              </a:rPr>
              <a:t> international airport 11.5 km, </a:t>
            </a:r>
            <a:r>
              <a:rPr lang="en-US" altLang="zh-CN" sz="1300" kern="1200" dirty="0">
                <a:solidFill>
                  <a:schemeClr val="tx1">
                    <a:lumMod val="65000"/>
                    <a:lumOff val="35000"/>
                  </a:schemeClr>
                </a:solidFill>
                <a:latin typeface="微软雅黑" panose="020B0503020204020204" charset="-122"/>
                <a:ea typeface="微软雅黑" panose="020B0503020204020204" charset="-122"/>
                <a:sym typeface="Century Gothic" charset="0"/>
              </a:rPr>
              <a:t>only 30mins by Metro</a:t>
            </a:r>
            <a:r>
              <a:rPr lang="zh-CN" altLang="en-US" sz="1300" kern="1200" dirty="0">
                <a:solidFill>
                  <a:schemeClr val="tx1">
                    <a:lumMod val="65000"/>
                    <a:lumOff val="35000"/>
                  </a:schemeClr>
                </a:solidFill>
                <a:latin typeface="微软雅黑" panose="020B0503020204020204" charset="-122"/>
                <a:ea typeface="微软雅黑" panose="020B0503020204020204" charset="-122"/>
                <a:sym typeface="Century Gothic" charset="0"/>
              </a:rPr>
              <a:t>，</a:t>
            </a:r>
            <a:r>
              <a:rPr lang="en-US" altLang="zh-CN" sz="1300" kern="1200" dirty="0">
                <a:solidFill>
                  <a:schemeClr val="tx1">
                    <a:lumMod val="65000"/>
                    <a:lumOff val="35000"/>
                  </a:schemeClr>
                </a:solidFill>
                <a:latin typeface="微软雅黑" panose="020B0503020204020204" charset="-122"/>
                <a:ea typeface="微软雅黑" panose="020B0503020204020204" charset="-122"/>
                <a:sym typeface="Century Gothic" charset="0"/>
              </a:rPr>
              <a:t> 40mins by taxi</a:t>
            </a:r>
            <a:r>
              <a:rPr lang="zh-CN" altLang="en-US" sz="1300" kern="1200" dirty="0">
                <a:solidFill>
                  <a:schemeClr val="tx1">
                    <a:lumMod val="65000"/>
                    <a:lumOff val="35000"/>
                  </a:schemeClr>
                </a:solidFill>
                <a:latin typeface="微软雅黑" panose="020B0503020204020204" charset="-122"/>
                <a:ea typeface="微软雅黑" panose="020B0503020204020204" charset="-122"/>
                <a:sym typeface="Century Gothic" charset="0"/>
              </a:rPr>
              <a:t>，</a:t>
            </a:r>
            <a:r>
              <a:rPr lang="en-US" altLang="zh-CN" sz="1300" kern="1200" dirty="0">
                <a:solidFill>
                  <a:schemeClr val="tx1">
                    <a:lumMod val="65000"/>
                    <a:lumOff val="35000"/>
                  </a:schemeClr>
                </a:solidFill>
                <a:latin typeface="微软雅黑" panose="020B0503020204020204" charset="-122"/>
                <a:ea typeface="微软雅黑" panose="020B0503020204020204" charset="-122"/>
                <a:sym typeface="Century Gothic" charset="0"/>
              </a:rPr>
              <a:t>f</a:t>
            </a:r>
            <a:r>
              <a:rPr lang="en-US" altLang="zh-CN" sz="1300" dirty="0">
                <a:solidFill>
                  <a:schemeClr val="tx1">
                    <a:lumMod val="65000"/>
                    <a:lumOff val="35000"/>
                  </a:schemeClr>
                </a:solidFill>
                <a:latin typeface="微软雅黑" panose="020B0503020204020204" charset="-122"/>
                <a:ea typeface="微软雅黑" panose="020B0503020204020204" charset="-122"/>
                <a:sym typeface="Century Gothic" charset="0"/>
              </a:rPr>
              <a:t>rom hotel to Hangzhou east </a:t>
            </a:r>
            <a:r>
              <a:rPr lang="en-US" altLang="zh-CN" sz="1300" dirty="0" err="1">
                <a:solidFill>
                  <a:schemeClr val="tx1">
                    <a:lumMod val="65000"/>
                    <a:lumOff val="35000"/>
                  </a:schemeClr>
                </a:solidFill>
                <a:latin typeface="微软雅黑" panose="020B0503020204020204" charset="-122"/>
                <a:ea typeface="微软雅黑" panose="020B0503020204020204" charset="-122"/>
                <a:sym typeface="Century Gothic" charset="0"/>
              </a:rPr>
              <a:t>trian</a:t>
            </a:r>
            <a:r>
              <a:rPr lang="en-US" altLang="zh-CN" sz="1300" dirty="0">
                <a:solidFill>
                  <a:schemeClr val="tx1">
                    <a:lumMod val="65000"/>
                    <a:lumOff val="35000"/>
                  </a:schemeClr>
                </a:solidFill>
                <a:latin typeface="微软雅黑" panose="020B0503020204020204" charset="-122"/>
                <a:ea typeface="微软雅黑" panose="020B0503020204020204" charset="-122"/>
                <a:sym typeface="Century Gothic" charset="0"/>
              </a:rPr>
              <a:t> station13.5km, only 23mins by metro</a:t>
            </a:r>
            <a:r>
              <a:rPr lang="zh-CN" altLang="en-US" sz="1300" dirty="0">
                <a:solidFill>
                  <a:schemeClr val="tx1">
                    <a:lumMod val="65000"/>
                    <a:lumOff val="35000"/>
                  </a:schemeClr>
                </a:solidFill>
                <a:latin typeface="微软雅黑" panose="020B0503020204020204" charset="-122"/>
                <a:ea typeface="微软雅黑" panose="020B0503020204020204" charset="-122"/>
                <a:sym typeface="Century Gothic" charset="0"/>
              </a:rPr>
              <a:t>，</a:t>
            </a:r>
            <a:r>
              <a:rPr lang="en-US" altLang="zh-CN" sz="1300" dirty="0">
                <a:solidFill>
                  <a:schemeClr val="tx1">
                    <a:lumMod val="65000"/>
                    <a:lumOff val="35000"/>
                  </a:schemeClr>
                </a:solidFill>
                <a:latin typeface="微软雅黑" panose="020B0503020204020204" charset="-122"/>
                <a:ea typeface="微软雅黑" panose="020B0503020204020204" charset="-122"/>
                <a:sym typeface="Century Gothic" charset="0"/>
              </a:rPr>
              <a:t> 30mins by taxi.  We hope our hotel will be your best choose for conference.</a:t>
            </a:r>
            <a:endParaRPr lang="en-US" altLang="zh-CN" sz="1300" kern="1200" dirty="0">
              <a:solidFill>
                <a:schemeClr val="tx1">
                  <a:lumMod val="65000"/>
                  <a:lumOff val="35000"/>
                </a:schemeClr>
              </a:solidFill>
              <a:latin typeface="微软雅黑" panose="020B0503020204020204" charset="-122"/>
              <a:ea typeface="微软雅黑" panose="020B0503020204020204" charset="-122"/>
              <a:sym typeface="Century Gothic" charset="0"/>
            </a:endParaRPr>
          </a:p>
        </p:txBody>
      </p:sp>
      <p:pic>
        <p:nvPicPr>
          <p:cNvPr id="2097157" name="图片 1" descr="大堂"/>
          <p:cNvPicPr>
            <a:picLocks noChangeAspect="1"/>
          </p:cNvPicPr>
          <p:nvPr/>
        </p:nvPicPr>
        <p:blipFill>
          <a:blip r:embed="rId2"/>
          <a:stretch>
            <a:fillRect/>
          </a:stretch>
        </p:blipFill>
        <p:spPr>
          <a:xfrm>
            <a:off x="927735" y="97155"/>
            <a:ext cx="7987665" cy="2919730"/>
          </a:xfrm>
          <a:prstGeom prst="rect">
            <a:avLst/>
          </a:prstGeom>
        </p:spPr>
      </p:pic>
      <p:sp>
        <p:nvSpPr>
          <p:cNvPr id="1048597" name="标题 1"/>
          <p:cNvSpPr>
            <a:spLocks noGrp="1"/>
          </p:cNvSpPr>
          <p:nvPr>
            <p:ph type="ctrTitle"/>
          </p:nvPr>
        </p:nvSpPr>
        <p:spPr>
          <a:xfrm>
            <a:off x="927735" y="2937510"/>
            <a:ext cx="7987665" cy="803910"/>
          </a:xfrm>
        </p:spPr>
        <p:txBody>
          <a:bodyPr vert="horz" wrap="square" lIns="1188720" tIns="137160" rIns="274320" bIns="137160" anchor="ctr">
            <a:normAutofit/>
          </a:bodyPr>
          <a:lstStyle/>
          <a:p>
            <a:pPr algn="l">
              <a:buSzPct val="25000"/>
            </a:pPr>
            <a:r>
              <a:rPr lang="zh-CN" altLang="en-US" sz="2000" b="1" kern="1200">
                <a:latin typeface="Century Gothic" charset="0"/>
                <a:ea typeface="宋体" panose="02010600030101010101" pitchFamily="2" charset="-122"/>
                <a:sym typeface="Century Gothic" charset="0"/>
              </a:rPr>
              <a:t>酒店简介</a:t>
            </a:r>
            <a:r>
              <a:rPr lang="en-US" altLang="zh-CN" sz="2000" b="1" kern="1200">
                <a:latin typeface="Century Gothic" charset="0"/>
                <a:ea typeface="宋体" panose="02010600030101010101" pitchFamily="2" charset="-122"/>
                <a:sym typeface="Century Gothic" charset="0"/>
              </a:rPr>
              <a:t>Hotel Introduction</a:t>
            </a:r>
          </a:p>
        </p:txBody>
      </p:sp>
      <p:pic>
        <p:nvPicPr>
          <p:cNvPr id="2097158" name="图片 4" descr="开元印"/>
          <p:cNvPicPr>
            <a:picLocks noChangeAspect="1"/>
          </p:cNvPicPr>
          <p:nvPr/>
        </p:nvPicPr>
        <p:blipFill>
          <a:blip r:embed="rId3"/>
          <a:stretch>
            <a:fillRect/>
          </a:stretch>
        </p:blipFill>
        <p:spPr>
          <a:xfrm>
            <a:off x="66675" y="2936875"/>
            <a:ext cx="927100" cy="89027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48596">
                                            <p:txEl>
                                              <p:pRg st="0" end="0"/>
                                            </p:txEl>
                                          </p:spTgt>
                                        </p:tgtEl>
                                        <p:attrNameLst>
                                          <p:attrName>style.visibility</p:attrName>
                                        </p:attrNameLst>
                                      </p:cBhvr>
                                      <p:to>
                                        <p:strVal val="visible"/>
                                      </p:to>
                                    </p:set>
                                    <p:animEffect transition="in" filter="blinds(horizontal)">
                                      <p:cBhvr>
                                        <p:cTn id="7" dur="500"/>
                                        <p:tgtEl>
                                          <p:spTgt spid="104859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8" name="内容占位符 2"/>
          <p:cNvSpPr>
            <a:spLocks noGrp="1"/>
          </p:cNvSpPr>
          <p:nvPr>
            <p:ph type="subTitle" idx="1"/>
          </p:nvPr>
        </p:nvSpPr>
        <p:spPr>
          <a:xfrm>
            <a:off x="927100" y="3590925"/>
            <a:ext cx="7988300" cy="3244850"/>
          </a:xfrm>
          <a:solidFill>
            <a:srgbClr val="E7ECEE"/>
          </a:solidFill>
        </p:spPr>
        <p:txBody>
          <a:bodyPr vert="horz" wrap="square" lIns="292608" tIns="137160" rIns="274320" bIns="137160" anchor="t">
            <a:normAutofit/>
          </a:bodyPr>
          <a:lstStyle/>
          <a:p>
            <a:pPr marL="265430" indent="-265430" algn="l" defTabSz="0">
              <a:lnSpc>
                <a:spcPct val="135000"/>
              </a:lnSpc>
              <a:spcBef>
                <a:spcPts val="300"/>
              </a:spcBef>
              <a:buClr>
                <a:schemeClr val="accent1"/>
              </a:buClr>
              <a:buSzPct val="25000"/>
              <a:buFont typeface="Wingdings" panose="05000000000000000000" pitchFamily="2" charset="2"/>
              <a:buChar char="p"/>
            </a:pPr>
            <a:r>
              <a:rPr lang="en-US" altLang="zh-CN" sz="1700" kern="1200" dirty="0">
                <a:latin typeface="Century Gothic" charset="0"/>
                <a:ea typeface="宋体" panose="02010600030101010101" pitchFamily="2" charset="-122"/>
                <a:sym typeface="Century Gothic" charset="0"/>
              </a:rPr>
              <a:t>   </a:t>
            </a:r>
            <a:r>
              <a:rPr lang="en-US" altLang="zh-CN" sz="1700" kern="1200" dirty="0">
                <a:solidFill>
                  <a:schemeClr val="tx2"/>
                </a:solidFill>
                <a:latin typeface="Century Gothic" charset="0"/>
                <a:ea typeface="宋体" panose="02010600030101010101" pitchFamily="2" charset="-122"/>
                <a:sym typeface="Century Gothic" charset="0"/>
              </a:rPr>
              <a:t> </a:t>
            </a:r>
            <a:r>
              <a:rPr lang="zh-CN" altLang="en-US" sz="1700" kern="1200" dirty="0">
                <a:solidFill>
                  <a:schemeClr val="tx1"/>
                </a:solidFill>
                <a:latin typeface="Century Gothic" charset="0"/>
                <a:ea typeface="宋体" panose="02010600030101010101" pitchFamily="2" charset="-122"/>
                <a:sym typeface="Century Gothic" charset="0"/>
              </a:rPr>
              <a:t>酒店共有3</a:t>
            </a:r>
            <a:r>
              <a:rPr lang="en-US" altLang="zh-CN" sz="1700" kern="1200" dirty="0">
                <a:solidFill>
                  <a:schemeClr val="tx1"/>
                </a:solidFill>
                <a:latin typeface="Century Gothic" charset="0"/>
                <a:ea typeface="宋体" panose="02010600030101010101" pitchFamily="2" charset="-122"/>
                <a:sym typeface="Century Gothic" charset="0"/>
              </a:rPr>
              <a:t>23</a:t>
            </a:r>
            <a:r>
              <a:rPr lang="zh-CN" altLang="en-US" sz="1700" kern="1200" dirty="0">
                <a:solidFill>
                  <a:schemeClr val="tx1"/>
                </a:solidFill>
                <a:latin typeface="Century Gothic" charset="0"/>
                <a:ea typeface="宋体" panose="02010600030101010101" pitchFamily="2" charset="-122"/>
                <a:sym typeface="Century Gothic" charset="0"/>
              </a:rPr>
              <a:t>间（套）客房。并</a:t>
            </a:r>
            <a:r>
              <a:rPr lang="zh-CN" altLang="en-US" sz="1700" dirty="0">
                <a:solidFill>
                  <a:schemeClr val="tx1"/>
                </a:solidFill>
                <a:latin typeface="Century Gothic" charset="0"/>
                <a:ea typeface="宋体" panose="02010600030101010101" pitchFamily="2" charset="-122"/>
                <a:sym typeface="Century Gothic" charset="0"/>
              </a:rPr>
              <a:t>实现了全无线网络覆盖。</a:t>
            </a:r>
            <a:r>
              <a:rPr lang="zh-CN" altLang="en-US" sz="1700" kern="1200" dirty="0">
                <a:solidFill>
                  <a:schemeClr val="tx1"/>
                </a:solidFill>
                <a:latin typeface="Century Gothic" charset="0"/>
                <a:ea typeface="宋体" panose="02010600030101010101" pitchFamily="2" charset="-122"/>
                <a:sym typeface="Century Gothic" charset="0"/>
              </a:rPr>
              <a:t>所有房间都配备智能自动调控的空调和灯光系统。客房装饰风格采用浅色系，家具线条简单、明快，房间的灯光空调控制系统采用触摸式智能化面板。</a:t>
            </a:r>
          </a:p>
          <a:p>
            <a:pPr marL="265430" indent="-265430" algn="l" defTabSz="0">
              <a:lnSpc>
                <a:spcPct val="135000"/>
              </a:lnSpc>
              <a:spcBef>
                <a:spcPts val="300"/>
              </a:spcBef>
              <a:buClr>
                <a:schemeClr val="accent1"/>
              </a:buClr>
              <a:buSzPct val="25000"/>
              <a:buFont typeface="Wingdings" panose="05000000000000000000" pitchFamily="2" charset="2"/>
              <a:buChar char="p"/>
            </a:pPr>
            <a:endParaRPr lang="en-US" altLang="zh-CN" sz="1700" kern="1200" dirty="0">
              <a:solidFill>
                <a:schemeClr val="tx1"/>
              </a:solidFill>
              <a:latin typeface="Century Gothic" charset="0"/>
              <a:ea typeface="宋体" panose="02010600030101010101" pitchFamily="2" charset="-122"/>
              <a:sym typeface="Century Gothic" charset="0"/>
            </a:endParaRPr>
          </a:p>
        </p:txBody>
      </p:sp>
      <p:sp>
        <p:nvSpPr>
          <p:cNvPr id="1048599" name="灯片编号占位符 1"/>
          <p:cNvSpPr>
            <a:spLocks noGrp="1"/>
          </p:cNvSpPr>
          <p:nvPr>
            <p:ph type="sldNum" sz="quarter" idx="12"/>
          </p:nvPr>
        </p:nvSpPr>
        <p:spPr/>
        <p:txBody>
          <a:bodyPr/>
          <a:lstStyle/>
          <a:p>
            <a:pPr lvl="0"/>
            <a:fld id="{9A0DB2DC-4C9A-4742-B13C-FB6460FD3503}" type="slidenum">
              <a:rPr lang="zh-CN" altLang="en-US" dirty="0">
                <a:ea typeface="宋体" panose="02010600030101010101" pitchFamily="2" charset="-122"/>
                <a:sym typeface="Century Gothic" charset="0"/>
              </a:rPr>
              <a:t>4</a:t>
            </a:fld>
            <a:endParaRPr lang="zh-CN" altLang="en-US" dirty="0">
              <a:ea typeface="宋体" panose="02010600030101010101" pitchFamily="2" charset="-122"/>
              <a:sym typeface="Century Gothic" charset="0"/>
            </a:endParaRPr>
          </a:p>
        </p:txBody>
      </p:sp>
      <p:pic>
        <p:nvPicPr>
          <p:cNvPr id="2097159" name="图片 2" descr="总套夫人房"/>
          <p:cNvPicPr>
            <a:picLocks noChangeAspect="1"/>
          </p:cNvPicPr>
          <p:nvPr/>
        </p:nvPicPr>
        <p:blipFill>
          <a:blip r:embed="rId2"/>
          <a:stretch>
            <a:fillRect/>
          </a:stretch>
        </p:blipFill>
        <p:spPr>
          <a:xfrm>
            <a:off x="927100" y="0"/>
            <a:ext cx="7981315" cy="3270885"/>
          </a:xfrm>
          <a:prstGeom prst="rect">
            <a:avLst/>
          </a:prstGeom>
        </p:spPr>
      </p:pic>
      <p:sp>
        <p:nvSpPr>
          <p:cNvPr id="1048600" name="标题 1"/>
          <p:cNvSpPr>
            <a:spLocks noGrp="1"/>
          </p:cNvSpPr>
          <p:nvPr>
            <p:ph type="ctrTitle"/>
          </p:nvPr>
        </p:nvSpPr>
        <p:spPr>
          <a:xfrm>
            <a:off x="459740" y="2716530"/>
            <a:ext cx="8455660" cy="879475"/>
          </a:xfrm>
        </p:spPr>
        <p:txBody>
          <a:bodyPr vert="horz" wrap="square" lIns="1188720" tIns="137160" rIns="274320" bIns="137160" anchor="ctr">
            <a:normAutofit/>
          </a:bodyPr>
          <a:lstStyle/>
          <a:p>
            <a:pPr algn="l">
              <a:buSzPct val="25000"/>
            </a:pPr>
            <a:r>
              <a:rPr lang="zh-CN" altLang="en-US" sz="2400" kern="1200">
                <a:latin typeface="Century Gothic" charset="0"/>
                <a:ea typeface="宋体" panose="02010600030101010101" pitchFamily="2" charset="-122"/>
                <a:sym typeface="Century Gothic" charset="0"/>
              </a:rPr>
              <a:t>客房特色 </a:t>
            </a:r>
            <a:r>
              <a:rPr lang="en-US" altLang="zh-CN" sz="2400" kern="1200">
                <a:latin typeface="Century Gothic" charset="0"/>
                <a:ea typeface="宋体" panose="02010600030101010101" pitchFamily="2" charset="-122"/>
                <a:sym typeface="Century Gothic" charset="0"/>
              </a:rPr>
              <a:t>Features</a:t>
            </a:r>
          </a:p>
        </p:txBody>
      </p:sp>
      <p:pic>
        <p:nvPicPr>
          <p:cNvPr id="2097160" name="图片 5" descr="开元印"/>
          <p:cNvPicPr>
            <a:picLocks noChangeAspect="1"/>
          </p:cNvPicPr>
          <p:nvPr/>
        </p:nvPicPr>
        <p:blipFill>
          <a:blip r:embed="rId3"/>
          <a:stretch>
            <a:fillRect/>
          </a:stretch>
        </p:blipFill>
        <p:spPr>
          <a:xfrm>
            <a:off x="0" y="2716213"/>
            <a:ext cx="927100" cy="925512"/>
          </a:xfrm>
          <a:prstGeom prst="rect">
            <a:avLst/>
          </a:prstGeom>
          <a:noFill/>
          <a:ln w="9525">
            <a:noFill/>
          </a:ln>
        </p:spPr>
      </p:pic>
      <p:sp>
        <p:nvSpPr>
          <p:cNvPr id="1048601" name="内容占位符 2"/>
          <p:cNvSpPr>
            <a:spLocks noGrp="1"/>
          </p:cNvSpPr>
          <p:nvPr/>
        </p:nvSpPr>
        <p:spPr>
          <a:xfrm>
            <a:off x="927100" y="3594100"/>
            <a:ext cx="7988300" cy="3074988"/>
          </a:xfrm>
          <a:prstGeom prst="rect">
            <a:avLst/>
          </a:prstGeom>
          <a:solidFill>
            <a:srgbClr val="E7ECEE">
              <a:alpha val="100000"/>
            </a:srgbClr>
          </a:solidFill>
          <a:ln w="9525">
            <a:noFill/>
          </a:ln>
        </p:spPr>
        <p:txBody>
          <a:bodyPr vert="horz" wrap="square" lIns="292608" tIns="137160" rIns="274320" bIns="137160" anchor="t">
            <a:normAutofit lnSpcReduction="10000"/>
          </a:bodyPr>
          <a:lstStyle>
            <a:lvl1pPr marL="342900" lvl="0" indent="-342900" algn="l" defTabSz="0" eaLnBrk="1" fontAlgn="base" latinLnBrk="0" hangingPunct="1">
              <a:lnSpc>
                <a:spcPct val="100000"/>
              </a:lnSpc>
              <a:spcBef>
                <a:spcPts val="2000"/>
              </a:spcBef>
              <a:spcAft>
                <a:spcPct val="0"/>
              </a:spcAft>
              <a:buClr>
                <a:schemeClr val="accent1"/>
              </a:buClr>
              <a:buFont typeface="Wingdings 2" panose="05020102010507070707" pitchFamily="2" charset="2"/>
              <a:buChar char=""/>
              <a:defRPr sz="2000" kern="1200">
                <a:solidFill>
                  <a:srgbClr val="595959"/>
                </a:solidFill>
                <a:latin typeface="Century Gothic" charset="0"/>
                <a:ea typeface="宋体" panose="02010600030101010101" pitchFamily="2" charset="-122"/>
                <a:sym typeface="Century Gothic" charset="0"/>
              </a:defRPr>
            </a:lvl1pPr>
            <a:lvl2pPr marL="685800" lvl="1" indent="-336550" algn="l" defTabSz="0" eaLnBrk="1" fontAlgn="base" latinLnBrk="0" hangingPunct="1">
              <a:lnSpc>
                <a:spcPct val="100000"/>
              </a:lnSpc>
              <a:spcBef>
                <a:spcPts val="600"/>
              </a:spcBef>
              <a:spcAft>
                <a:spcPct val="0"/>
              </a:spcAft>
              <a:buClr>
                <a:srgbClr val="712D1C"/>
              </a:buClr>
              <a:buFont typeface="Wingdings 2" panose="05020102010507070707" pitchFamily="2" charset="2"/>
              <a:buChar char=""/>
              <a:defRPr sz="1800" kern="1200">
                <a:solidFill>
                  <a:srgbClr val="595959"/>
                </a:solidFill>
                <a:latin typeface="Century Gothic" charset="0"/>
                <a:ea typeface="宋体" panose="02010600030101010101" pitchFamily="2" charset="-122"/>
                <a:sym typeface="Century Gothic" charset="0"/>
              </a:defRPr>
            </a:lvl2pPr>
            <a:lvl3pPr marL="1035050" lvl="2" indent="-349250" algn="l" defTabSz="0" eaLnBrk="1" fontAlgn="base" latinLnBrk="0" hangingPunct="1">
              <a:lnSpc>
                <a:spcPct val="100000"/>
              </a:lnSpc>
              <a:spcBef>
                <a:spcPts val="600"/>
              </a:spcBef>
              <a:spcAft>
                <a:spcPct val="0"/>
              </a:spcAft>
              <a:buClr>
                <a:schemeClr val="accent1"/>
              </a:buClr>
              <a:buFont typeface="Wingdings 2" panose="05020102010507070707" pitchFamily="2" charset="2"/>
              <a:buChar char=""/>
              <a:defRPr sz="1800" kern="1200">
                <a:solidFill>
                  <a:srgbClr val="595959"/>
                </a:solidFill>
                <a:latin typeface="Century Gothic" charset="0"/>
                <a:ea typeface="宋体" panose="02010600030101010101" pitchFamily="2" charset="-122"/>
                <a:sym typeface="Century Gothic" charset="0"/>
              </a:defRPr>
            </a:lvl3pPr>
            <a:lvl4pPr marL="1371600" lvl="3" indent="-336550" algn="l" defTabSz="0" eaLnBrk="1" fontAlgn="base" latinLnBrk="0" hangingPunct="1">
              <a:lnSpc>
                <a:spcPct val="100000"/>
              </a:lnSpc>
              <a:spcBef>
                <a:spcPts val="600"/>
              </a:spcBef>
              <a:spcAft>
                <a:spcPct val="0"/>
              </a:spcAft>
              <a:buClr>
                <a:srgbClr val="712D1C"/>
              </a:buClr>
              <a:buFont typeface="Wingdings 2" panose="05020102010507070707" pitchFamily="2" charset="2"/>
              <a:buChar char=""/>
              <a:defRPr sz="1800" kern="1200">
                <a:solidFill>
                  <a:srgbClr val="595959"/>
                </a:solidFill>
                <a:latin typeface="Century Gothic" charset="0"/>
                <a:ea typeface="宋体" panose="02010600030101010101" pitchFamily="2" charset="-122"/>
                <a:sym typeface="Century Gothic" charset="0"/>
              </a:defRPr>
            </a:lvl4pPr>
            <a:lvl5pPr marL="1720850" lvl="4" indent="-349250" algn="l" defTabSz="0" eaLnBrk="1" fontAlgn="base" latinLnBrk="0" hangingPunct="1">
              <a:lnSpc>
                <a:spcPct val="100000"/>
              </a:lnSpc>
              <a:spcBef>
                <a:spcPts val="600"/>
              </a:spcBef>
              <a:spcAft>
                <a:spcPct val="0"/>
              </a:spcAft>
              <a:buClr>
                <a:schemeClr val="accent1"/>
              </a:buClr>
              <a:buFont typeface="Wingdings 2" panose="05020102010507070707" pitchFamily="2" charset="2"/>
              <a:buChar char=""/>
              <a:defRPr sz="1800" kern="1200">
                <a:solidFill>
                  <a:srgbClr val="595959"/>
                </a:solidFill>
                <a:latin typeface="Century Gothic" charset="0"/>
                <a:ea typeface="宋体" panose="02010600030101010101" pitchFamily="2" charset="-122"/>
                <a:sym typeface="Century Gothic" charset="0"/>
              </a:defRPr>
            </a:lvl5pPr>
          </a:lstStyle>
          <a:p>
            <a:pPr marL="265430" lvl="0" indent="-265430" algn="l" eaLnBrk="1" fontAlgn="base" latinLnBrk="0" hangingPunct="1">
              <a:lnSpc>
                <a:spcPct val="135000"/>
              </a:lnSpc>
              <a:spcBef>
                <a:spcPts val="300"/>
              </a:spcBef>
              <a:spcAft>
                <a:spcPct val="0"/>
              </a:spcAft>
              <a:buFont typeface="Wingdings" panose="05000000000000000000" pitchFamily="2" charset="2"/>
              <a:buChar char="p"/>
            </a:pPr>
            <a:r>
              <a:rPr lang="zh-CN" altLang="en-US" sz="1000" dirty="0">
                <a:solidFill>
                  <a:srgbClr val="595959"/>
                </a:solidFill>
                <a:latin typeface="Century Gothic" charset="0"/>
                <a:ea typeface="宋体" panose="02010600030101010101" pitchFamily="2" charset="-122"/>
                <a:sym typeface="Century Gothic" charset="0"/>
              </a:rPr>
              <a:t>房客</a:t>
            </a:r>
            <a:r>
              <a:rPr lang="en-US" altLang="zh-CN" sz="1000" dirty="0">
                <a:solidFill>
                  <a:srgbClr val="595959"/>
                </a:solidFill>
                <a:latin typeface="Century Gothic" charset="0"/>
                <a:ea typeface="宋体" panose="02010600030101010101" pitchFamily="2" charset="-122"/>
                <a:sym typeface="Century Gothic" charset="0"/>
              </a:rPr>
              <a:t>323</a:t>
            </a:r>
            <a:r>
              <a:rPr lang="zh-CN" altLang="en-US" sz="1000" dirty="0">
                <a:solidFill>
                  <a:srgbClr val="595959"/>
                </a:solidFill>
                <a:latin typeface="Century Gothic" charset="0"/>
                <a:ea typeface="宋体" panose="02010600030101010101" pitchFamily="2" charset="-122"/>
                <a:sym typeface="Century Gothic" charset="0"/>
              </a:rPr>
              <a:t>套房均采用高层设计，视角开阔               </a:t>
            </a:r>
          </a:p>
          <a:p>
            <a:pPr marL="265430" lvl="0" indent="-265430" algn="l" eaLnBrk="1" fontAlgn="base" latinLnBrk="0" hangingPunct="1">
              <a:lnSpc>
                <a:spcPct val="135000"/>
              </a:lnSpc>
              <a:spcBef>
                <a:spcPts val="300"/>
              </a:spcBef>
              <a:spcAft>
                <a:spcPct val="0"/>
              </a:spcAft>
              <a:buFont typeface="Wingdings" panose="05000000000000000000" pitchFamily="2" charset="2"/>
              <a:buNone/>
            </a:pPr>
            <a:r>
              <a:rPr lang="zh-CN" altLang="en-US" sz="1000" dirty="0">
                <a:solidFill>
                  <a:srgbClr val="595959"/>
                </a:solidFill>
                <a:latin typeface="Century Gothic" charset="0"/>
                <a:ea typeface="宋体" panose="02010600030101010101" pitchFamily="2" charset="-122"/>
                <a:sym typeface="Century Gothic" charset="0"/>
              </a:rPr>
              <a:t>High-level design in all rooms with a good view</a:t>
            </a:r>
          </a:p>
          <a:p>
            <a:pPr marL="265430" lvl="0" indent="-265430" algn="l" eaLnBrk="1" fontAlgn="base" latinLnBrk="0" hangingPunct="1">
              <a:lnSpc>
                <a:spcPct val="135000"/>
              </a:lnSpc>
              <a:spcBef>
                <a:spcPts val="300"/>
              </a:spcBef>
              <a:spcAft>
                <a:spcPct val="0"/>
              </a:spcAft>
              <a:buFont typeface="Wingdings" panose="05000000000000000000" pitchFamily="2" charset="2"/>
              <a:buChar char="p"/>
            </a:pPr>
            <a:r>
              <a:rPr lang="zh-CN" altLang="en-US" sz="1000" dirty="0">
                <a:solidFill>
                  <a:srgbClr val="595959"/>
                </a:solidFill>
                <a:latin typeface="Century Gothic" charset="0"/>
                <a:ea typeface="宋体" panose="02010600030101010101" pitchFamily="2" charset="-122"/>
                <a:sym typeface="Century Gothic" charset="0"/>
              </a:rPr>
              <a:t>房内家具时尚典雅，人性化的商务设计，充分满足商务客人的各种需求  </a:t>
            </a:r>
          </a:p>
          <a:p>
            <a:pPr marL="265430" lvl="0" indent="-265430" algn="l" eaLnBrk="1" fontAlgn="base" latinLnBrk="0" hangingPunct="1">
              <a:lnSpc>
                <a:spcPct val="135000"/>
              </a:lnSpc>
              <a:spcBef>
                <a:spcPts val="300"/>
              </a:spcBef>
              <a:spcAft>
                <a:spcPct val="0"/>
              </a:spcAft>
              <a:buFont typeface="Wingdings" panose="05000000000000000000" pitchFamily="2" charset="2"/>
              <a:buNone/>
            </a:pPr>
            <a:r>
              <a:rPr lang="zh-CN" altLang="en-US" sz="1000" dirty="0">
                <a:solidFill>
                  <a:srgbClr val="595959"/>
                </a:solidFill>
                <a:latin typeface="Century Gothic" charset="0"/>
                <a:ea typeface="宋体" panose="02010600030101010101" pitchFamily="2" charset="-122"/>
                <a:sym typeface="Century Gothic" charset="0"/>
              </a:rPr>
              <a:t>Elegant furnishings with desks and chairs satisfy business guests        </a:t>
            </a:r>
          </a:p>
          <a:p>
            <a:pPr marL="265430" lvl="0" indent="-265430" algn="l" eaLnBrk="1" fontAlgn="base" latinLnBrk="0" hangingPunct="1">
              <a:lnSpc>
                <a:spcPct val="135000"/>
              </a:lnSpc>
              <a:spcBef>
                <a:spcPts val="300"/>
              </a:spcBef>
              <a:spcAft>
                <a:spcPct val="0"/>
              </a:spcAft>
              <a:buFont typeface="Wingdings" panose="05000000000000000000" pitchFamily="2" charset="2"/>
              <a:buChar char="p"/>
            </a:pPr>
            <a:r>
              <a:rPr lang="zh-CN" altLang="en-US" sz="1000" dirty="0">
                <a:solidFill>
                  <a:srgbClr val="595959"/>
                </a:solidFill>
                <a:latin typeface="Century Gothic" charset="0"/>
                <a:ea typeface="宋体" panose="02010600030101010101" pitchFamily="2" charset="-122"/>
                <a:sym typeface="Century Gothic" charset="0"/>
              </a:rPr>
              <a:t>客房均配置互联网，提供免费宽带上网服务</a:t>
            </a:r>
          </a:p>
          <a:p>
            <a:pPr marL="265430" lvl="0" indent="-265430" algn="l" eaLnBrk="1" fontAlgn="base" latinLnBrk="0" hangingPunct="1">
              <a:lnSpc>
                <a:spcPct val="135000"/>
              </a:lnSpc>
              <a:spcBef>
                <a:spcPts val="300"/>
              </a:spcBef>
              <a:spcAft>
                <a:spcPct val="0"/>
              </a:spcAft>
              <a:buFont typeface="Wingdings" panose="05000000000000000000" pitchFamily="2" charset="2"/>
              <a:buNone/>
            </a:pPr>
            <a:r>
              <a:rPr lang="zh-CN" altLang="en-US" sz="1000" dirty="0">
                <a:solidFill>
                  <a:srgbClr val="595959"/>
                </a:solidFill>
                <a:latin typeface="Century Gothic" charset="0"/>
                <a:ea typeface="宋体" panose="02010600030101010101" pitchFamily="2" charset="-122"/>
                <a:sym typeface="Century Gothic" charset="0"/>
              </a:rPr>
              <a:t>Complimentary broad-band Internet services    </a:t>
            </a:r>
          </a:p>
          <a:p>
            <a:pPr marL="265430" lvl="0" indent="-265430" algn="l" eaLnBrk="1" fontAlgn="base" latinLnBrk="0" hangingPunct="1">
              <a:lnSpc>
                <a:spcPct val="135000"/>
              </a:lnSpc>
              <a:spcBef>
                <a:spcPts val="300"/>
              </a:spcBef>
              <a:spcAft>
                <a:spcPct val="0"/>
              </a:spcAft>
              <a:buFont typeface="Wingdings" panose="05000000000000000000" pitchFamily="2" charset="2"/>
              <a:buChar char="p"/>
            </a:pPr>
            <a:r>
              <a:rPr lang="zh-CN" altLang="en-US" sz="1000" dirty="0">
                <a:solidFill>
                  <a:srgbClr val="595959"/>
                </a:solidFill>
                <a:latin typeface="Century Gothic" charset="0"/>
                <a:ea typeface="宋体" panose="02010600030101010101" pitchFamily="2" charset="-122"/>
                <a:sym typeface="Century Gothic" charset="0"/>
              </a:rPr>
              <a:t>酒店套房及行政楼层客房均配备高清液晶电视机</a:t>
            </a:r>
          </a:p>
          <a:p>
            <a:pPr marL="265430" lvl="0" indent="-265430" algn="l" eaLnBrk="1" fontAlgn="base" latinLnBrk="0" hangingPunct="1">
              <a:lnSpc>
                <a:spcPct val="135000"/>
              </a:lnSpc>
              <a:spcBef>
                <a:spcPts val="300"/>
              </a:spcBef>
              <a:spcAft>
                <a:spcPct val="0"/>
              </a:spcAft>
              <a:buFont typeface="Wingdings" panose="05000000000000000000" pitchFamily="2" charset="2"/>
              <a:buNone/>
            </a:pPr>
            <a:r>
              <a:rPr lang="zh-CN" altLang="en-US" sz="1000" dirty="0">
                <a:solidFill>
                  <a:srgbClr val="595959"/>
                </a:solidFill>
                <a:latin typeface="Century Gothic" charset="0"/>
                <a:ea typeface="宋体" panose="02010600030101010101" pitchFamily="2" charset="-122"/>
                <a:sym typeface="Century Gothic" charset="0"/>
              </a:rPr>
              <a:t>TV sets with HD LCD in suites and executive rooms</a:t>
            </a:r>
          </a:p>
          <a:p>
            <a:pPr marL="265430" lvl="0" indent="-265430" algn="l" eaLnBrk="1" fontAlgn="base" latinLnBrk="0" hangingPunct="1">
              <a:lnSpc>
                <a:spcPct val="135000"/>
              </a:lnSpc>
              <a:spcBef>
                <a:spcPts val="300"/>
              </a:spcBef>
              <a:spcAft>
                <a:spcPct val="0"/>
              </a:spcAft>
              <a:buFont typeface="Wingdings" panose="05000000000000000000" pitchFamily="2" charset="2"/>
              <a:buChar char="p"/>
            </a:pPr>
            <a:r>
              <a:rPr lang="zh-CN" altLang="en-US" sz="1000" dirty="0">
                <a:solidFill>
                  <a:srgbClr val="595959"/>
                </a:solidFill>
                <a:latin typeface="Century Gothic" charset="0"/>
                <a:ea typeface="宋体" panose="02010600030101010101" pitchFamily="2" charset="-122"/>
                <a:sym typeface="Century Gothic" charset="0"/>
              </a:rPr>
              <a:t>客房卫生间采用玻璃隔断，设计独特</a:t>
            </a:r>
          </a:p>
          <a:p>
            <a:pPr marL="265430" lvl="0" indent="-265430" algn="l" eaLnBrk="1" fontAlgn="base" latinLnBrk="0" hangingPunct="1">
              <a:lnSpc>
                <a:spcPct val="135000"/>
              </a:lnSpc>
              <a:spcBef>
                <a:spcPts val="300"/>
              </a:spcBef>
              <a:spcAft>
                <a:spcPct val="0"/>
              </a:spcAft>
              <a:buFont typeface="Wingdings" panose="05000000000000000000" pitchFamily="2" charset="2"/>
              <a:buChar char="p"/>
            </a:pPr>
            <a:r>
              <a:rPr lang="zh-CN" altLang="en-US" sz="1000" dirty="0">
                <a:solidFill>
                  <a:srgbClr val="595959"/>
                </a:solidFill>
                <a:latin typeface="Century Gothic" charset="0"/>
                <a:ea typeface="宋体" panose="02010600030101010101" pitchFamily="2" charset="-122"/>
                <a:sym typeface="Century Gothic" charset="0"/>
              </a:rPr>
              <a:t>Transparent glass partition is equipped in bathroom</a:t>
            </a:r>
          </a:p>
          <a:p>
            <a:pPr marL="265430" lvl="0" indent="-265430" algn="l" eaLnBrk="1" fontAlgn="base" latinLnBrk="0" hangingPunct="1">
              <a:lnSpc>
                <a:spcPct val="135000"/>
              </a:lnSpc>
              <a:spcBef>
                <a:spcPts val="300"/>
              </a:spcBef>
              <a:spcAft>
                <a:spcPct val="0"/>
              </a:spcAft>
              <a:buFont typeface="Wingdings" panose="05000000000000000000" pitchFamily="2" charset="2"/>
              <a:buChar char="p"/>
            </a:pPr>
            <a:r>
              <a:rPr lang="zh-CN" altLang="en-US" sz="1000" dirty="0">
                <a:solidFill>
                  <a:srgbClr val="595959"/>
                </a:solidFill>
                <a:latin typeface="Century Gothic" charset="0"/>
                <a:ea typeface="宋体" panose="02010600030101010101" pitchFamily="2" charset="-122"/>
                <a:sym typeface="Century Gothic" charset="0"/>
              </a:rPr>
              <a:t>所有客房均配置独立淋浴房,采用高档热带雨林花洒</a:t>
            </a:r>
          </a:p>
          <a:p>
            <a:pPr marL="265430" lvl="0" indent="-265430" algn="l" eaLnBrk="1" fontAlgn="base" latinLnBrk="0" hangingPunct="1">
              <a:lnSpc>
                <a:spcPct val="135000"/>
              </a:lnSpc>
              <a:spcBef>
                <a:spcPts val="300"/>
              </a:spcBef>
              <a:spcAft>
                <a:spcPct val="0"/>
              </a:spcAft>
              <a:buFont typeface="Wingdings" panose="05000000000000000000" pitchFamily="2" charset="2"/>
              <a:buNone/>
            </a:pPr>
            <a:r>
              <a:rPr lang="zh-CN" altLang="en-US" sz="1000" dirty="0">
                <a:solidFill>
                  <a:srgbClr val="595959"/>
                </a:solidFill>
                <a:latin typeface="Century Gothic" charset="0"/>
                <a:ea typeface="宋体" panose="02010600030101010101" pitchFamily="2" charset="-122"/>
                <a:sym typeface="Century Gothic" charset="0"/>
              </a:rPr>
              <a:t>All guests rooms are equipped separate shower with  high-class sprayer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48598">
                                            <p:txEl>
                                              <p:charRg st="0" end="60"/>
                                            </p:txEl>
                                          </p:spTgt>
                                        </p:tgtEl>
                                        <p:attrNameLst>
                                          <p:attrName>style.visibility</p:attrName>
                                        </p:attrNameLst>
                                      </p:cBhvr>
                                      <p:to>
                                        <p:strVal val="visible"/>
                                      </p:to>
                                    </p:set>
                                    <p:animEffect filter="wipe(down)">
                                      <p:cBhvr>
                                        <p:cTn id="7" dur="1000"/>
                                        <p:tgtEl>
                                          <p:spTgt spid="1048598">
                                            <p:txEl>
                                              <p:charRg st="0" end="6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48601">
                                            <p:txEl>
                                              <p:pRg st="0" end="0"/>
                                            </p:txEl>
                                          </p:spTgt>
                                        </p:tgtEl>
                                        <p:attrNameLst>
                                          <p:attrName>style.visibility</p:attrName>
                                        </p:attrNameLst>
                                      </p:cBhvr>
                                      <p:to>
                                        <p:strVal val="visible"/>
                                      </p:to>
                                    </p:set>
                                    <p:animEffect transition="in" filter="blinds(horizontal)">
                                      <p:cBhvr>
                                        <p:cTn id="12" dur="500"/>
                                        <p:tgtEl>
                                          <p:spTgt spid="1048601">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1048601">
                                            <p:txEl>
                                              <p:pRg st="1" end="1"/>
                                            </p:txEl>
                                          </p:spTgt>
                                        </p:tgtEl>
                                        <p:attrNameLst>
                                          <p:attrName>style.visibility</p:attrName>
                                        </p:attrNameLst>
                                      </p:cBhvr>
                                      <p:to>
                                        <p:strVal val="visible"/>
                                      </p:to>
                                    </p:set>
                                    <p:animEffect transition="in" filter="blinds(horizontal)">
                                      <p:cBhvr>
                                        <p:cTn id="15" dur="500"/>
                                        <p:tgtEl>
                                          <p:spTgt spid="1048601">
                                            <p:txEl>
                                              <p:pRg st="1" end="1"/>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1048601">
                                            <p:txEl>
                                              <p:pRg st="2" end="2"/>
                                            </p:txEl>
                                          </p:spTgt>
                                        </p:tgtEl>
                                        <p:attrNameLst>
                                          <p:attrName>style.visibility</p:attrName>
                                        </p:attrNameLst>
                                      </p:cBhvr>
                                      <p:to>
                                        <p:strVal val="visible"/>
                                      </p:to>
                                    </p:set>
                                    <p:animEffect transition="in" filter="blinds(horizontal)">
                                      <p:cBhvr>
                                        <p:cTn id="18" dur="500"/>
                                        <p:tgtEl>
                                          <p:spTgt spid="1048601">
                                            <p:txEl>
                                              <p:pRg st="2" end="2"/>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1048601">
                                            <p:txEl>
                                              <p:pRg st="3" end="3"/>
                                            </p:txEl>
                                          </p:spTgt>
                                        </p:tgtEl>
                                        <p:attrNameLst>
                                          <p:attrName>style.visibility</p:attrName>
                                        </p:attrNameLst>
                                      </p:cBhvr>
                                      <p:to>
                                        <p:strVal val="visible"/>
                                      </p:to>
                                    </p:set>
                                    <p:animEffect transition="in" filter="blinds(horizontal)">
                                      <p:cBhvr>
                                        <p:cTn id="21" dur="500"/>
                                        <p:tgtEl>
                                          <p:spTgt spid="1048601">
                                            <p:txEl>
                                              <p:pRg st="3" end="3"/>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1048601">
                                            <p:txEl>
                                              <p:pRg st="4" end="4"/>
                                            </p:txEl>
                                          </p:spTgt>
                                        </p:tgtEl>
                                        <p:attrNameLst>
                                          <p:attrName>style.visibility</p:attrName>
                                        </p:attrNameLst>
                                      </p:cBhvr>
                                      <p:to>
                                        <p:strVal val="visible"/>
                                      </p:to>
                                    </p:set>
                                    <p:animEffect transition="in" filter="blinds(horizontal)">
                                      <p:cBhvr>
                                        <p:cTn id="24" dur="500"/>
                                        <p:tgtEl>
                                          <p:spTgt spid="1048601">
                                            <p:txEl>
                                              <p:pRg st="4" end="4"/>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1048601">
                                            <p:txEl>
                                              <p:pRg st="5" end="5"/>
                                            </p:txEl>
                                          </p:spTgt>
                                        </p:tgtEl>
                                        <p:attrNameLst>
                                          <p:attrName>style.visibility</p:attrName>
                                        </p:attrNameLst>
                                      </p:cBhvr>
                                      <p:to>
                                        <p:strVal val="visible"/>
                                      </p:to>
                                    </p:set>
                                    <p:animEffect transition="in" filter="blinds(horizontal)">
                                      <p:cBhvr>
                                        <p:cTn id="27" dur="500"/>
                                        <p:tgtEl>
                                          <p:spTgt spid="1048601">
                                            <p:txEl>
                                              <p:pRg st="5" end="5"/>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1048601">
                                            <p:txEl>
                                              <p:pRg st="6" end="6"/>
                                            </p:txEl>
                                          </p:spTgt>
                                        </p:tgtEl>
                                        <p:attrNameLst>
                                          <p:attrName>style.visibility</p:attrName>
                                        </p:attrNameLst>
                                      </p:cBhvr>
                                      <p:to>
                                        <p:strVal val="visible"/>
                                      </p:to>
                                    </p:set>
                                    <p:animEffect transition="in" filter="blinds(horizontal)">
                                      <p:cBhvr>
                                        <p:cTn id="30" dur="500"/>
                                        <p:tgtEl>
                                          <p:spTgt spid="1048601">
                                            <p:txEl>
                                              <p:pRg st="6" end="6"/>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1048601">
                                            <p:txEl>
                                              <p:pRg st="7" end="7"/>
                                            </p:txEl>
                                          </p:spTgt>
                                        </p:tgtEl>
                                        <p:attrNameLst>
                                          <p:attrName>style.visibility</p:attrName>
                                        </p:attrNameLst>
                                      </p:cBhvr>
                                      <p:to>
                                        <p:strVal val="visible"/>
                                      </p:to>
                                    </p:set>
                                    <p:animEffect transition="in" filter="blinds(horizontal)">
                                      <p:cBhvr>
                                        <p:cTn id="33" dur="500"/>
                                        <p:tgtEl>
                                          <p:spTgt spid="1048601">
                                            <p:txEl>
                                              <p:pRg st="7" end="7"/>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1048601">
                                            <p:txEl>
                                              <p:pRg st="8" end="8"/>
                                            </p:txEl>
                                          </p:spTgt>
                                        </p:tgtEl>
                                        <p:attrNameLst>
                                          <p:attrName>style.visibility</p:attrName>
                                        </p:attrNameLst>
                                      </p:cBhvr>
                                      <p:to>
                                        <p:strVal val="visible"/>
                                      </p:to>
                                    </p:set>
                                    <p:animEffect transition="in" filter="blinds(horizontal)">
                                      <p:cBhvr>
                                        <p:cTn id="36" dur="500"/>
                                        <p:tgtEl>
                                          <p:spTgt spid="1048601">
                                            <p:txEl>
                                              <p:pRg st="8" end="8"/>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1048601">
                                            <p:txEl>
                                              <p:pRg st="9" end="9"/>
                                            </p:txEl>
                                          </p:spTgt>
                                        </p:tgtEl>
                                        <p:attrNameLst>
                                          <p:attrName>style.visibility</p:attrName>
                                        </p:attrNameLst>
                                      </p:cBhvr>
                                      <p:to>
                                        <p:strVal val="visible"/>
                                      </p:to>
                                    </p:set>
                                    <p:animEffect transition="in" filter="blinds(horizontal)">
                                      <p:cBhvr>
                                        <p:cTn id="39" dur="500"/>
                                        <p:tgtEl>
                                          <p:spTgt spid="1048601">
                                            <p:txEl>
                                              <p:pRg st="9" end="9"/>
                                            </p:txEl>
                                          </p:spTgt>
                                        </p:tgtEl>
                                      </p:cBhvr>
                                    </p:animEffect>
                                  </p:childTnLst>
                                </p:cTn>
                              </p:par>
                              <p:par>
                                <p:cTn id="40" presetID="3" presetClass="entr" presetSubtype="10" fill="hold" nodeType="withEffect">
                                  <p:stCondLst>
                                    <p:cond delay="0"/>
                                  </p:stCondLst>
                                  <p:childTnLst>
                                    <p:set>
                                      <p:cBhvr>
                                        <p:cTn id="41" dur="1" fill="hold">
                                          <p:stCondLst>
                                            <p:cond delay="0"/>
                                          </p:stCondLst>
                                        </p:cTn>
                                        <p:tgtEl>
                                          <p:spTgt spid="1048601">
                                            <p:txEl>
                                              <p:pRg st="10" end="10"/>
                                            </p:txEl>
                                          </p:spTgt>
                                        </p:tgtEl>
                                        <p:attrNameLst>
                                          <p:attrName>style.visibility</p:attrName>
                                        </p:attrNameLst>
                                      </p:cBhvr>
                                      <p:to>
                                        <p:strVal val="visible"/>
                                      </p:to>
                                    </p:set>
                                    <p:animEffect transition="in" filter="blinds(horizontal)">
                                      <p:cBhvr>
                                        <p:cTn id="42" dur="500"/>
                                        <p:tgtEl>
                                          <p:spTgt spid="1048601">
                                            <p:txEl>
                                              <p:pRg st="10" end="10"/>
                                            </p:txEl>
                                          </p:spTgt>
                                        </p:tgtEl>
                                      </p:cBhvr>
                                    </p:animEffect>
                                  </p:childTnLst>
                                </p:cTn>
                              </p:par>
                              <p:par>
                                <p:cTn id="43" presetID="3" presetClass="entr" presetSubtype="10" fill="hold" nodeType="withEffect">
                                  <p:stCondLst>
                                    <p:cond delay="0"/>
                                  </p:stCondLst>
                                  <p:childTnLst>
                                    <p:set>
                                      <p:cBhvr>
                                        <p:cTn id="44" dur="1" fill="hold">
                                          <p:stCondLst>
                                            <p:cond delay="0"/>
                                          </p:stCondLst>
                                        </p:cTn>
                                        <p:tgtEl>
                                          <p:spTgt spid="1048601">
                                            <p:txEl>
                                              <p:pRg st="11" end="11"/>
                                            </p:txEl>
                                          </p:spTgt>
                                        </p:tgtEl>
                                        <p:attrNameLst>
                                          <p:attrName>style.visibility</p:attrName>
                                        </p:attrNameLst>
                                      </p:cBhvr>
                                      <p:to>
                                        <p:strVal val="visible"/>
                                      </p:to>
                                    </p:set>
                                    <p:animEffect transition="in" filter="blinds(horizontal)">
                                      <p:cBhvr>
                                        <p:cTn id="45" dur="500"/>
                                        <p:tgtEl>
                                          <p:spTgt spid="104860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4304" name="表格 8193"/>
          <p:cNvGraphicFramePr>
            <a:graphicFrameLocks/>
          </p:cNvGraphicFramePr>
          <p:nvPr>
            <p:custDataLst>
              <p:tags r:id="rId1"/>
            </p:custDataLst>
          </p:nvPr>
        </p:nvGraphicFramePr>
        <p:xfrm>
          <a:off x="1306513" y="1658938"/>
          <a:ext cx="6399213" cy="4562475"/>
        </p:xfrm>
        <a:graphic>
          <a:graphicData uri="http://schemas.openxmlformats.org/drawingml/2006/table">
            <a:tbl>
              <a:tblPr/>
              <a:tblGrid>
                <a:gridCol w="4140200">
                  <a:extLst>
                    <a:ext uri="{9D8B030D-6E8A-4147-A177-3AD203B41FA5}">
                      <a16:colId xmlns:a16="http://schemas.microsoft.com/office/drawing/2014/main" val="20000"/>
                    </a:ext>
                  </a:extLst>
                </a:gridCol>
                <a:gridCol w="2259013">
                  <a:extLst>
                    <a:ext uri="{9D8B030D-6E8A-4147-A177-3AD203B41FA5}">
                      <a16:colId xmlns:a16="http://schemas.microsoft.com/office/drawing/2014/main" val="20001"/>
                    </a:ext>
                  </a:extLst>
                </a:gridCol>
              </a:tblGrid>
              <a:tr h="381000">
                <a:tc>
                  <a:txBody>
                    <a:bodyPr/>
                    <a:lstStyle>
                      <a:lvl1pPr marL="342900" lvl="0" indent="-342900" algn="l" defTabSz="0" eaLnBrk="1" fontAlgn="base" latinLnBrk="0" hangingPunct="1">
                        <a:lnSpc>
                          <a:spcPct val="100000"/>
                        </a:lnSpc>
                        <a:spcBef>
                          <a:spcPts val="2000"/>
                        </a:spcBef>
                        <a:spcAft>
                          <a:spcPct val="0"/>
                        </a:spcAft>
                        <a:buClr>
                          <a:schemeClr val="accent1"/>
                        </a:buClr>
                        <a:buFont typeface="Wingdings 2" panose="05020102010507070707" pitchFamily="2" charset="2"/>
                        <a:buChar char=""/>
                        <a:defRPr sz="2000" kern="1200">
                          <a:solidFill>
                            <a:srgbClr val="595959"/>
                          </a:solidFill>
                          <a:latin typeface="Century Gothic" charset="0"/>
                          <a:ea typeface="宋体" panose="02010600030101010101" pitchFamily="2" charset="-122"/>
                          <a:sym typeface="Century Gothic" charset="0"/>
                        </a:defRPr>
                      </a:lvl1pPr>
                      <a:lvl2pPr marL="685800" lvl="1" indent="-336550" algn="l" defTabSz="0" eaLnBrk="1" fontAlgn="base" latinLnBrk="0" hangingPunct="1">
                        <a:lnSpc>
                          <a:spcPct val="100000"/>
                        </a:lnSpc>
                        <a:spcBef>
                          <a:spcPts val="600"/>
                        </a:spcBef>
                        <a:spcAft>
                          <a:spcPct val="0"/>
                        </a:spcAft>
                        <a:buClr>
                          <a:srgbClr val="712D1C"/>
                        </a:buClr>
                        <a:buFont typeface="Wingdings 2" panose="05020102010507070707" pitchFamily="2" charset="2"/>
                        <a:buChar char=""/>
                        <a:defRPr sz="1800" kern="1200">
                          <a:solidFill>
                            <a:srgbClr val="595959"/>
                          </a:solidFill>
                          <a:latin typeface="Century Gothic" charset="0"/>
                          <a:ea typeface="宋体" panose="02010600030101010101" pitchFamily="2" charset="-122"/>
                          <a:sym typeface="Century Gothic" charset="0"/>
                        </a:defRPr>
                      </a:lvl2pPr>
                      <a:lvl3pPr marL="1035050" lvl="2" indent="-349250" algn="l" defTabSz="0" eaLnBrk="1" fontAlgn="base" latinLnBrk="0" hangingPunct="1">
                        <a:lnSpc>
                          <a:spcPct val="100000"/>
                        </a:lnSpc>
                        <a:spcBef>
                          <a:spcPts val="600"/>
                        </a:spcBef>
                        <a:spcAft>
                          <a:spcPct val="0"/>
                        </a:spcAft>
                        <a:buClr>
                          <a:schemeClr val="accent1"/>
                        </a:buClr>
                        <a:buFont typeface="Wingdings 2" panose="05020102010507070707" pitchFamily="2" charset="2"/>
                        <a:buChar char=""/>
                        <a:defRPr sz="1800" kern="1200">
                          <a:solidFill>
                            <a:srgbClr val="595959"/>
                          </a:solidFill>
                          <a:latin typeface="Century Gothic" charset="0"/>
                          <a:ea typeface="宋体" panose="02010600030101010101" pitchFamily="2" charset="-122"/>
                          <a:sym typeface="Century Gothic" charset="0"/>
                        </a:defRPr>
                      </a:lvl3pPr>
                      <a:lvl4pPr marL="1371600" lvl="3" indent="-336550" algn="l" defTabSz="0" eaLnBrk="1" fontAlgn="base" latinLnBrk="0" hangingPunct="1">
                        <a:lnSpc>
                          <a:spcPct val="100000"/>
                        </a:lnSpc>
                        <a:spcBef>
                          <a:spcPts val="600"/>
                        </a:spcBef>
                        <a:spcAft>
                          <a:spcPct val="0"/>
                        </a:spcAft>
                        <a:buClr>
                          <a:srgbClr val="712D1C"/>
                        </a:buClr>
                        <a:buFont typeface="Wingdings 2" panose="05020102010507070707" pitchFamily="2" charset="2"/>
                        <a:buChar char=""/>
                        <a:defRPr sz="1800" kern="1200">
                          <a:solidFill>
                            <a:srgbClr val="595959"/>
                          </a:solidFill>
                          <a:latin typeface="Century Gothic" charset="0"/>
                          <a:ea typeface="宋体" panose="02010600030101010101" pitchFamily="2" charset="-122"/>
                          <a:sym typeface="Century Gothic" charset="0"/>
                        </a:defRPr>
                      </a:lvl4pPr>
                      <a:lvl5pPr marL="1720850" lvl="4" indent="-349250" algn="l" defTabSz="0" eaLnBrk="1" fontAlgn="base" latinLnBrk="0" hangingPunct="1">
                        <a:lnSpc>
                          <a:spcPct val="100000"/>
                        </a:lnSpc>
                        <a:spcBef>
                          <a:spcPts val="600"/>
                        </a:spcBef>
                        <a:spcAft>
                          <a:spcPct val="0"/>
                        </a:spcAft>
                        <a:buClr>
                          <a:schemeClr val="accent1"/>
                        </a:buClr>
                        <a:buFont typeface="Wingdings 2" panose="05020102010507070707" pitchFamily="2" charset="2"/>
                        <a:buChar char=""/>
                        <a:defRPr sz="1800" kern="1200">
                          <a:solidFill>
                            <a:srgbClr val="595959"/>
                          </a:solidFill>
                          <a:latin typeface="Century Gothic" charset="0"/>
                          <a:ea typeface="宋体" panose="02010600030101010101" pitchFamily="2" charset="-122"/>
                          <a:sym typeface="Century Gothic" charset="0"/>
                        </a:defRPr>
                      </a:lvl5pPr>
                    </a:lstStyle>
                    <a:p>
                      <a:pPr marL="0" lvl="0" indent="0">
                        <a:buNone/>
                      </a:pPr>
                      <a:r>
                        <a:rPr lang="zh-CN" altLang="en-US" sz="1800" b="1" dirty="0">
                          <a:solidFill>
                            <a:srgbClr val="000000"/>
                          </a:solidFill>
                          <a:latin typeface="Calibri" panose="020F0502020204030204" charset="0"/>
                        </a:rPr>
                        <a:t>房型               </a:t>
                      </a:r>
                      <a:r>
                        <a:rPr lang="zh-CN" altLang="en-US" sz="1800" dirty="0">
                          <a:solidFill>
                            <a:srgbClr val="000000"/>
                          </a:solidFill>
                          <a:latin typeface="Calibri" panose="020F0502020204030204" charset="0"/>
                        </a:rPr>
                        <a:t>Room Type</a:t>
                      </a:r>
                    </a:p>
                  </a:txBody>
                  <a:tcPr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12700" cap="flat" cmpd="sng">
                      <a:solidFill>
                        <a:srgbClr val="4BACC6"/>
                      </a:solidFill>
                      <a:prstDash val="solid"/>
                      <a:headEnd type="none" w="med" len="med"/>
                      <a:tailEnd type="none" w="med" len="med"/>
                    </a:lnB>
                    <a:lnTlToBr>
                      <a:noFill/>
                      <a:headEnd type="none" w="med" len="med"/>
                      <a:tailEnd type="none" w="med" len="med"/>
                    </a:lnTlToBr>
                    <a:lnBlToTr>
                      <a:noFill/>
                      <a:headEnd type="none" w="med" len="med"/>
                      <a:tailEnd type="none" w="med" len="med"/>
                    </a:lnBlToTr>
                    <a:solidFill>
                      <a:srgbClr val="E9F1F5">
                        <a:alpha val="100000"/>
                      </a:srgbClr>
                    </a:solidFill>
                  </a:tcPr>
                </a:tc>
                <a:tc>
                  <a:txBody>
                    <a:bodyPr/>
                    <a:lstStyle>
                      <a:lvl1pPr marL="342900" lvl="0" indent="-342900" algn="l" defTabSz="0" eaLnBrk="1" fontAlgn="base" latinLnBrk="0" hangingPunct="1">
                        <a:lnSpc>
                          <a:spcPct val="100000"/>
                        </a:lnSpc>
                        <a:spcBef>
                          <a:spcPts val="2000"/>
                        </a:spcBef>
                        <a:spcAft>
                          <a:spcPct val="0"/>
                        </a:spcAft>
                        <a:buClr>
                          <a:schemeClr val="accent1"/>
                        </a:buClr>
                        <a:buFont typeface="Wingdings 2" panose="05020102010507070707" pitchFamily="2" charset="2"/>
                        <a:buChar char=""/>
                        <a:defRPr sz="2000" kern="1200">
                          <a:solidFill>
                            <a:srgbClr val="595959"/>
                          </a:solidFill>
                          <a:latin typeface="Century Gothic" charset="0"/>
                          <a:ea typeface="宋体" panose="02010600030101010101" pitchFamily="2" charset="-122"/>
                          <a:sym typeface="Century Gothic" charset="0"/>
                        </a:defRPr>
                      </a:lvl1pPr>
                      <a:lvl2pPr marL="685800" lvl="1" indent="-336550" algn="l" defTabSz="0" eaLnBrk="1" fontAlgn="base" latinLnBrk="0" hangingPunct="1">
                        <a:lnSpc>
                          <a:spcPct val="100000"/>
                        </a:lnSpc>
                        <a:spcBef>
                          <a:spcPts val="600"/>
                        </a:spcBef>
                        <a:spcAft>
                          <a:spcPct val="0"/>
                        </a:spcAft>
                        <a:buClr>
                          <a:srgbClr val="712D1C"/>
                        </a:buClr>
                        <a:buFont typeface="Wingdings 2" panose="05020102010507070707" pitchFamily="2" charset="2"/>
                        <a:buChar char=""/>
                        <a:defRPr sz="1800" kern="1200">
                          <a:solidFill>
                            <a:srgbClr val="595959"/>
                          </a:solidFill>
                          <a:latin typeface="Century Gothic" charset="0"/>
                          <a:ea typeface="宋体" panose="02010600030101010101" pitchFamily="2" charset="-122"/>
                          <a:sym typeface="Century Gothic" charset="0"/>
                        </a:defRPr>
                      </a:lvl2pPr>
                      <a:lvl3pPr marL="1035050" lvl="2" indent="-349250" algn="l" defTabSz="0" eaLnBrk="1" fontAlgn="base" latinLnBrk="0" hangingPunct="1">
                        <a:lnSpc>
                          <a:spcPct val="100000"/>
                        </a:lnSpc>
                        <a:spcBef>
                          <a:spcPts val="600"/>
                        </a:spcBef>
                        <a:spcAft>
                          <a:spcPct val="0"/>
                        </a:spcAft>
                        <a:buClr>
                          <a:schemeClr val="accent1"/>
                        </a:buClr>
                        <a:buFont typeface="Wingdings 2" panose="05020102010507070707" pitchFamily="2" charset="2"/>
                        <a:buChar char=""/>
                        <a:defRPr sz="1800" kern="1200">
                          <a:solidFill>
                            <a:srgbClr val="595959"/>
                          </a:solidFill>
                          <a:latin typeface="Century Gothic" charset="0"/>
                          <a:ea typeface="宋体" panose="02010600030101010101" pitchFamily="2" charset="-122"/>
                          <a:sym typeface="Century Gothic" charset="0"/>
                        </a:defRPr>
                      </a:lvl3pPr>
                      <a:lvl4pPr marL="1371600" lvl="3" indent="-336550" algn="l" defTabSz="0" eaLnBrk="1" fontAlgn="base" latinLnBrk="0" hangingPunct="1">
                        <a:lnSpc>
                          <a:spcPct val="100000"/>
                        </a:lnSpc>
                        <a:spcBef>
                          <a:spcPts val="600"/>
                        </a:spcBef>
                        <a:spcAft>
                          <a:spcPct val="0"/>
                        </a:spcAft>
                        <a:buClr>
                          <a:srgbClr val="712D1C"/>
                        </a:buClr>
                        <a:buFont typeface="Wingdings 2" panose="05020102010507070707" pitchFamily="2" charset="2"/>
                        <a:buChar char=""/>
                        <a:defRPr sz="1800" kern="1200">
                          <a:solidFill>
                            <a:srgbClr val="595959"/>
                          </a:solidFill>
                          <a:latin typeface="Century Gothic" charset="0"/>
                          <a:ea typeface="宋体" panose="02010600030101010101" pitchFamily="2" charset="-122"/>
                          <a:sym typeface="Century Gothic" charset="0"/>
                        </a:defRPr>
                      </a:lvl4pPr>
                      <a:lvl5pPr marL="1720850" lvl="4" indent="-349250" algn="l" defTabSz="0" eaLnBrk="1" fontAlgn="base" latinLnBrk="0" hangingPunct="1">
                        <a:lnSpc>
                          <a:spcPct val="100000"/>
                        </a:lnSpc>
                        <a:spcBef>
                          <a:spcPts val="600"/>
                        </a:spcBef>
                        <a:spcAft>
                          <a:spcPct val="0"/>
                        </a:spcAft>
                        <a:buClr>
                          <a:schemeClr val="accent1"/>
                        </a:buClr>
                        <a:buFont typeface="Wingdings 2" panose="05020102010507070707" pitchFamily="2" charset="2"/>
                        <a:buChar char=""/>
                        <a:defRPr sz="1800" kern="1200">
                          <a:solidFill>
                            <a:srgbClr val="595959"/>
                          </a:solidFill>
                          <a:latin typeface="Century Gothic" charset="0"/>
                          <a:ea typeface="宋体" panose="02010600030101010101" pitchFamily="2" charset="-122"/>
                          <a:sym typeface="Century Gothic" charset="0"/>
                        </a:defRPr>
                      </a:lvl5pPr>
                    </a:lstStyle>
                    <a:p>
                      <a:pPr marL="0" lvl="0" indent="0">
                        <a:buNone/>
                      </a:pPr>
                      <a:r>
                        <a:rPr lang="zh-CN" altLang="en-US" sz="1800" b="1" dirty="0">
                          <a:solidFill>
                            <a:srgbClr val="000000"/>
                          </a:solidFill>
                          <a:latin typeface="Calibri" panose="020F0502020204030204" charset="0"/>
                        </a:rPr>
                        <a:t>数量    No.of  Room</a:t>
                      </a:r>
                    </a:p>
                  </a:txBody>
                  <a:tcPr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12700" cap="flat" cmpd="sng">
                      <a:solidFill>
                        <a:srgbClr val="4BACC6"/>
                      </a:solidFill>
                      <a:prstDash val="solid"/>
                      <a:headEnd type="none" w="med" len="med"/>
                      <a:tailEnd type="none" w="med" len="med"/>
                    </a:lnB>
                    <a:lnTlToBr>
                      <a:noFill/>
                      <a:headEnd type="none" w="med" len="med"/>
                      <a:tailEnd type="none" w="med" len="med"/>
                    </a:lnTlToBr>
                    <a:lnBlToTr>
                      <a:noFill/>
                      <a:headEnd type="none" w="med" len="med"/>
                      <a:tailEnd type="none" w="med" len="med"/>
                    </a:lnBlToTr>
                    <a:solidFill>
                      <a:srgbClr val="E9F1F5">
                        <a:alpha val="100000"/>
                      </a:srgbClr>
                    </a:solidFill>
                  </a:tcPr>
                </a:tc>
                <a:extLst>
                  <a:ext uri="{0D108BD9-81ED-4DB2-BD59-A6C34878D82A}">
                    <a16:rowId xmlns:a16="http://schemas.microsoft.com/office/drawing/2014/main" val="10000"/>
                  </a:ext>
                </a:extLst>
              </a:tr>
              <a:tr h="381000">
                <a:tc>
                  <a:txBody>
                    <a:bodyPr/>
                    <a:lstStyle>
                      <a:lvl1pPr marL="342900" lvl="0" indent="-342900" algn="l" defTabSz="0" eaLnBrk="1" fontAlgn="base" latinLnBrk="0" hangingPunct="1">
                        <a:lnSpc>
                          <a:spcPct val="100000"/>
                        </a:lnSpc>
                        <a:spcBef>
                          <a:spcPts val="2000"/>
                        </a:spcBef>
                        <a:spcAft>
                          <a:spcPct val="0"/>
                        </a:spcAft>
                        <a:buClr>
                          <a:schemeClr val="accent1"/>
                        </a:buClr>
                        <a:buFont typeface="Wingdings 2" panose="05020102010507070707" pitchFamily="2" charset="2"/>
                        <a:buChar char=""/>
                        <a:defRPr sz="2000" kern="1200">
                          <a:solidFill>
                            <a:srgbClr val="595959"/>
                          </a:solidFill>
                          <a:latin typeface="Century Gothic" charset="0"/>
                          <a:ea typeface="宋体" panose="02010600030101010101" pitchFamily="2" charset="-122"/>
                          <a:sym typeface="Century Gothic" charset="0"/>
                        </a:defRPr>
                      </a:lvl1pPr>
                      <a:lvl2pPr marL="685800" lvl="1" indent="-336550" algn="l" defTabSz="0" eaLnBrk="1" fontAlgn="base" latinLnBrk="0" hangingPunct="1">
                        <a:lnSpc>
                          <a:spcPct val="100000"/>
                        </a:lnSpc>
                        <a:spcBef>
                          <a:spcPts val="600"/>
                        </a:spcBef>
                        <a:spcAft>
                          <a:spcPct val="0"/>
                        </a:spcAft>
                        <a:buClr>
                          <a:srgbClr val="712D1C"/>
                        </a:buClr>
                        <a:buFont typeface="Wingdings 2" panose="05020102010507070707" pitchFamily="2" charset="2"/>
                        <a:buChar char=""/>
                        <a:defRPr sz="1800" kern="1200">
                          <a:solidFill>
                            <a:srgbClr val="595959"/>
                          </a:solidFill>
                          <a:latin typeface="Century Gothic" charset="0"/>
                          <a:ea typeface="宋体" panose="02010600030101010101" pitchFamily="2" charset="-122"/>
                          <a:sym typeface="Century Gothic" charset="0"/>
                        </a:defRPr>
                      </a:lvl2pPr>
                      <a:lvl3pPr marL="1035050" lvl="2" indent="-349250" algn="l" defTabSz="0" eaLnBrk="1" fontAlgn="base" latinLnBrk="0" hangingPunct="1">
                        <a:lnSpc>
                          <a:spcPct val="100000"/>
                        </a:lnSpc>
                        <a:spcBef>
                          <a:spcPts val="600"/>
                        </a:spcBef>
                        <a:spcAft>
                          <a:spcPct val="0"/>
                        </a:spcAft>
                        <a:buClr>
                          <a:schemeClr val="accent1"/>
                        </a:buClr>
                        <a:buFont typeface="Wingdings 2" panose="05020102010507070707" pitchFamily="2" charset="2"/>
                        <a:buChar char=""/>
                        <a:defRPr sz="1800" kern="1200">
                          <a:solidFill>
                            <a:srgbClr val="595959"/>
                          </a:solidFill>
                          <a:latin typeface="Century Gothic" charset="0"/>
                          <a:ea typeface="宋体" panose="02010600030101010101" pitchFamily="2" charset="-122"/>
                          <a:sym typeface="Century Gothic" charset="0"/>
                        </a:defRPr>
                      </a:lvl3pPr>
                      <a:lvl4pPr marL="1371600" lvl="3" indent="-336550" algn="l" defTabSz="0" eaLnBrk="1" fontAlgn="base" latinLnBrk="0" hangingPunct="1">
                        <a:lnSpc>
                          <a:spcPct val="100000"/>
                        </a:lnSpc>
                        <a:spcBef>
                          <a:spcPts val="600"/>
                        </a:spcBef>
                        <a:spcAft>
                          <a:spcPct val="0"/>
                        </a:spcAft>
                        <a:buClr>
                          <a:srgbClr val="712D1C"/>
                        </a:buClr>
                        <a:buFont typeface="Wingdings 2" panose="05020102010507070707" pitchFamily="2" charset="2"/>
                        <a:buChar char=""/>
                        <a:defRPr sz="1800" kern="1200">
                          <a:solidFill>
                            <a:srgbClr val="595959"/>
                          </a:solidFill>
                          <a:latin typeface="Century Gothic" charset="0"/>
                          <a:ea typeface="宋体" panose="02010600030101010101" pitchFamily="2" charset="-122"/>
                          <a:sym typeface="Century Gothic" charset="0"/>
                        </a:defRPr>
                      </a:lvl4pPr>
                      <a:lvl5pPr marL="1720850" lvl="4" indent="-349250" algn="l" defTabSz="0" eaLnBrk="1" fontAlgn="base" latinLnBrk="0" hangingPunct="1">
                        <a:lnSpc>
                          <a:spcPct val="100000"/>
                        </a:lnSpc>
                        <a:spcBef>
                          <a:spcPts val="600"/>
                        </a:spcBef>
                        <a:spcAft>
                          <a:spcPct val="0"/>
                        </a:spcAft>
                        <a:buClr>
                          <a:schemeClr val="accent1"/>
                        </a:buClr>
                        <a:buFont typeface="Wingdings 2" panose="05020102010507070707" pitchFamily="2" charset="2"/>
                        <a:buChar char=""/>
                        <a:defRPr sz="1800" kern="1200">
                          <a:solidFill>
                            <a:srgbClr val="595959"/>
                          </a:solidFill>
                          <a:latin typeface="Century Gothic" charset="0"/>
                          <a:ea typeface="宋体" panose="02010600030101010101" pitchFamily="2" charset="-122"/>
                          <a:sym typeface="Century Gothic" charset="0"/>
                        </a:defRPr>
                      </a:lvl5pPr>
                    </a:lstStyle>
                    <a:p>
                      <a:pPr marL="0" lvl="0" indent="0">
                        <a:buNone/>
                      </a:pPr>
                      <a:r>
                        <a:rPr lang="zh-CN" altLang="en-US" sz="1800" dirty="0">
                          <a:solidFill>
                            <a:srgbClr val="000000"/>
                          </a:solidFill>
                          <a:latin typeface="Calibri" panose="020F0502020204030204" charset="0"/>
                        </a:rPr>
                        <a:t>高级大床房  Superior King Bed Room</a:t>
                      </a:r>
                    </a:p>
                  </a:txBody>
                  <a:tcPr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12700" cap="flat" cmpd="sng">
                      <a:solidFill>
                        <a:srgbClr val="4BACC6"/>
                      </a:solidFill>
                      <a:prstDash val="solid"/>
                      <a:headEnd type="none" w="med" len="med"/>
                      <a:tailEnd type="none" w="med" len="med"/>
                    </a:lnB>
                    <a:lnTlToBr>
                      <a:noFill/>
                      <a:headEnd type="none" w="med" len="med"/>
                      <a:tailEnd type="none" w="med" len="med"/>
                    </a:lnTlToBr>
                    <a:lnBlToTr>
                      <a:noFill/>
                      <a:headEnd type="none" w="med" len="med"/>
                      <a:tailEnd type="none" w="med" len="med"/>
                    </a:lnBlToTr>
                    <a:solidFill>
                      <a:srgbClr val="D0E3EA">
                        <a:alpha val="100000"/>
                      </a:srgbClr>
                    </a:solidFill>
                  </a:tcPr>
                </a:tc>
                <a:tc>
                  <a:txBody>
                    <a:bodyPr/>
                    <a:lstStyle>
                      <a:lvl1pPr marL="342900" lvl="0" indent="-342900" algn="l" defTabSz="0" eaLnBrk="1" fontAlgn="base" latinLnBrk="0" hangingPunct="1">
                        <a:lnSpc>
                          <a:spcPct val="100000"/>
                        </a:lnSpc>
                        <a:spcBef>
                          <a:spcPts val="2000"/>
                        </a:spcBef>
                        <a:spcAft>
                          <a:spcPct val="0"/>
                        </a:spcAft>
                        <a:buClr>
                          <a:schemeClr val="accent1"/>
                        </a:buClr>
                        <a:buFont typeface="Wingdings 2" panose="05020102010507070707" pitchFamily="2" charset="2"/>
                        <a:buChar char=""/>
                        <a:defRPr sz="2000" kern="1200">
                          <a:solidFill>
                            <a:srgbClr val="595959"/>
                          </a:solidFill>
                          <a:latin typeface="Century Gothic" charset="0"/>
                          <a:ea typeface="宋体" panose="02010600030101010101" pitchFamily="2" charset="-122"/>
                          <a:sym typeface="Century Gothic" charset="0"/>
                        </a:defRPr>
                      </a:lvl1pPr>
                      <a:lvl2pPr marL="685800" lvl="1" indent="-336550" algn="l" defTabSz="0" eaLnBrk="1" fontAlgn="base" latinLnBrk="0" hangingPunct="1">
                        <a:lnSpc>
                          <a:spcPct val="100000"/>
                        </a:lnSpc>
                        <a:spcBef>
                          <a:spcPts val="600"/>
                        </a:spcBef>
                        <a:spcAft>
                          <a:spcPct val="0"/>
                        </a:spcAft>
                        <a:buClr>
                          <a:srgbClr val="712D1C"/>
                        </a:buClr>
                        <a:buFont typeface="Wingdings 2" panose="05020102010507070707" pitchFamily="2" charset="2"/>
                        <a:buChar char=""/>
                        <a:defRPr sz="1800" kern="1200">
                          <a:solidFill>
                            <a:srgbClr val="595959"/>
                          </a:solidFill>
                          <a:latin typeface="Century Gothic" charset="0"/>
                          <a:ea typeface="宋体" panose="02010600030101010101" pitchFamily="2" charset="-122"/>
                          <a:sym typeface="Century Gothic" charset="0"/>
                        </a:defRPr>
                      </a:lvl2pPr>
                      <a:lvl3pPr marL="1035050" lvl="2" indent="-349250" algn="l" defTabSz="0" eaLnBrk="1" fontAlgn="base" latinLnBrk="0" hangingPunct="1">
                        <a:lnSpc>
                          <a:spcPct val="100000"/>
                        </a:lnSpc>
                        <a:spcBef>
                          <a:spcPts val="600"/>
                        </a:spcBef>
                        <a:spcAft>
                          <a:spcPct val="0"/>
                        </a:spcAft>
                        <a:buClr>
                          <a:schemeClr val="accent1"/>
                        </a:buClr>
                        <a:buFont typeface="Wingdings 2" panose="05020102010507070707" pitchFamily="2" charset="2"/>
                        <a:buChar char=""/>
                        <a:defRPr sz="1800" kern="1200">
                          <a:solidFill>
                            <a:srgbClr val="595959"/>
                          </a:solidFill>
                          <a:latin typeface="Century Gothic" charset="0"/>
                          <a:ea typeface="宋体" panose="02010600030101010101" pitchFamily="2" charset="-122"/>
                          <a:sym typeface="Century Gothic" charset="0"/>
                        </a:defRPr>
                      </a:lvl3pPr>
                      <a:lvl4pPr marL="1371600" lvl="3" indent="-336550" algn="l" defTabSz="0" eaLnBrk="1" fontAlgn="base" latinLnBrk="0" hangingPunct="1">
                        <a:lnSpc>
                          <a:spcPct val="100000"/>
                        </a:lnSpc>
                        <a:spcBef>
                          <a:spcPts val="600"/>
                        </a:spcBef>
                        <a:spcAft>
                          <a:spcPct val="0"/>
                        </a:spcAft>
                        <a:buClr>
                          <a:srgbClr val="712D1C"/>
                        </a:buClr>
                        <a:buFont typeface="Wingdings 2" panose="05020102010507070707" pitchFamily="2" charset="2"/>
                        <a:buChar char=""/>
                        <a:defRPr sz="1800" kern="1200">
                          <a:solidFill>
                            <a:srgbClr val="595959"/>
                          </a:solidFill>
                          <a:latin typeface="Century Gothic" charset="0"/>
                          <a:ea typeface="宋体" panose="02010600030101010101" pitchFamily="2" charset="-122"/>
                          <a:sym typeface="Century Gothic" charset="0"/>
                        </a:defRPr>
                      </a:lvl4pPr>
                      <a:lvl5pPr marL="1720850" lvl="4" indent="-349250" algn="l" defTabSz="0" eaLnBrk="1" fontAlgn="base" latinLnBrk="0" hangingPunct="1">
                        <a:lnSpc>
                          <a:spcPct val="100000"/>
                        </a:lnSpc>
                        <a:spcBef>
                          <a:spcPts val="600"/>
                        </a:spcBef>
                        <a:spcAft>
                          <a:spcPct val="0"/>
                        </a:spcAft>
                        <a:buClr>
                          <a:schemeClr val="accent1"/>
                        </a:buClr>
                        <a:buFont typeface="Wingdings 2" panose="05020102010507070707" pitchFamily="2" charset="2"/>
                        <a:buChar char=""/>
                        <a:defRPr sz="1800" kern="1200">
                          <a:solidFill>
                            <a:srgbClr val="595959"/>
                          </a:solidFill>
                          <a:latin typeface="Century Gothic" charset="0"/>
                          <a:ea typeface="宋体" panose="02010600030101010101" pitchFamily="2" charset="-122"/>
                          <a:sym typeface="Century Gothic" charset="0"/>
                        </a:defRPr>
                      </a:lvl5pPr>
                    </a:lstStyle>
                    <a:p>
                      <a:pPr marL="0" lvl="0" indent="0" algn="ctr">
                        <a:buNone/>
                      </a:pPr>
                      <a:r>
                        <a:rPr lang="zh-CN" altLang="en-US" sz="1800" dirty="0">
                          <a:solidFill>
                            <a:srgbClr val="000000"/>
                          </a:solidFill>
                          <a:latin typeface="Calibri" panose="020F0502020204030204" charset="0"/>
                        </a:rPr>
                        <a:t>6</a:t>
                      </a:r>
                      <a:r>
                        <a:rPr lang="en-US" altLang="zh-CN" sz="1800" dirty="0">
                          <a:solidFill>
                            <a:srgbClr val="000000"/>
                          </a:solidFill>
                          <a:latin typeface="Calibri" panose="020F0502020204030204" charset="0"/>
                        </a:rPr>
                        <a:t>9</a:t>
                      </a:r>
                    </a:p>
                  </a:txBody>
                  <a:tcPr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12700" cap="flat" cmpd="sng">
                      <a:solidFill>
                        <a:srgbClr val="4BACC6"/>
                      </a:solidFill>
                      <a:prstDash val="solid"/>
                      <a:headEnd type="none" w="med" len="med"/>
                      <a:tailEnd type="none" w="med" len="med"/>
                    </a:lnB>
                    <a:lnTlToBr>
                      <a:noFill/>
                      <a:headEnd type="none" w="med" len="med"/>
                      <a:tailEnd type="none" w="med" len="med"/>
                    </a:lnTlToBr>
                    <a:lnBlToTr>
                      <a:noFill/>
                      <a:headEnd type="none" w="med" len="med"/>
                      <a:tailEnd type="none" w="med" len="med"/>
                    </a:lnBlToTr>
                    <a:solidFill>
                      <a:srgbClr val="D0E3EA">
                        <a:alpha val="100000"/>
                      </a:srgbClr>
                    </a:solidFill>
                  </a:tcPr>
                </a:tc>
                <a:extLst>
                  <a:ext uri="{0D108BD9-81ED-4DB2-BD59-A6C34878D82A}">
                    <a16:rowId xmlns:a16="http://schemas.microsoft.com/office/drawing/2014/main" val="10001"/>
                  </a:ext>
                </a:extLst>
              </a:tr>
              <a:tr h="381000">
                <a:tc>
                  <a:txBody>
                    <a:bodyPr/>
                    <a:lstStyle>
                      <a:lvl1pPr marL="342900" lvl="0" indent="-342900" algn="l" defTabSz="0" eaLnBrk="1" fontAlgn="base" latinLnBrk="0" hangingPunct="1">
                        <a:lnSpc>
                          <a:spcPct val="100000"/>
                        </a:lnSpc>
                        <a:spcBef>
                          <a:spcPts val="2000"/>
                        </a:spcBef>
                        <a:spcAft>
                          <a:spcPct val="0"/>
                        </a:spcAft>
                        <a:buClr>
                          <a:schemeClr val="accent1"/>
                        </a:buClr>
                        <a:buFont typeface="Wingdings 2" panose="05020102010507070707" pitchFamily="2" charset="2"/>
                        <a:buChar char=""/>
                        <a:defRPr sz="2000" kern="1200">
                          <a:solidFill>
                            <a:srgbClr val="595959"/>
                          </a:solidFill>
                          <a:latin typeface="Century Gothic" charset="0"/>
                          <a:ea typeface="宋体" panose="02010600030101010101" pitchFamily="2" charset="-122"/>
                          <a:sym typeface="Century Gothic" charset="0"/>
                        </a:defRPr>
                      </a:lvl1pPr>
                      <a:lvl2pPr marL="685800" lvl="1" indent="-336550" algn="l" defTabSz="0" eaLnBrk="1" fontAlgn="base" latinLnBrk="0" hangingPunct="1">
                        <a:lnSpc>
                          <a:spcPct val="100000"/>
                        </a:lnSpc>
                        <a:spcBef>
                          <a:spcPts val="600"/>
                        </a:spcBef>
                        <a:spcAft>
                          <a:spcPct val="0"/>
                        </a:spcAft>
                        <a:buClr>
                          <a:srgbClr val="712D1C"/>
                        </a:buClr>
                        <a:buFont typeface="Wingdings 2" panose="05020102010507070707" pitchFamily="2" charset="2"/>
                        <a:buChar char=""/>
                        <a:defRPr sz="1800" kern="1200">
                          <a:solidFill>
                            <a:srgbClr val="595959"/>
                          </a:solidFill>
                          <a:latin typeface="Century Gothic" charset="0"/>
                          <a:ea typeface="宋体" panose="02010600030101010101" pitchFamily="2" charset="-122"/>
                          <a:sym typeface="Century Gothic" charset="0"/>
                        </a:defRPr>
                      </a:lvl2pPr>
                      <a:lvl3pPr marL="1035050" lvl="2" indent="-349250" algn="l" defTabSz="0" eaLnBrk="1" fontAlgn="base" latinLnBrk="0" hangingPunct="1">
                        <a:lnSpc>
                          <a:spcPct val="100000"/>
                        </a:lnSpc>
                        <a:spcBef>
                          <a:spcPts val="600"/>
                        </a:spcBef>
                        <a:spcAft>
                          <a:spcPct val="0"/>
                        </a:spcAft>
                        <a:buClr>
                          <a:schemeClr val="accent1"/>
                        </a:buClr>
                        <a:buFont typeface="Wingdings 2" panose="05020102010507070707" pitchFamily="2" charset="2"/>
                        <a:buChar char=""/>
                        <a:defRPr sz="1800" kern="1200">
                          <a:solidFill>
                            <a:srgbClr val="595959"/>
                          </a:solidFill>
                          <a:latin typeface="Century Gothic" charset="0"/>
                          <a:ea typeface="宋体" panose="02010600030101010101" pitchFamily="2" charset="-122"/>
                          <a:sym typeface="Century Gothic" charset="0"/>
                        </a:defRPr>
                      </a:lvl3pPr>
                      <a:lvl4pPr marL="1371600" lvl="3" indent="-336550" algn="l" defTabSz="0" eaLnBrk="1" fontAlgn="base" latinLnBrk="0" hangingPunct="1">
                        <a:lnSpc>
                          <a:spcPct val="100000"/>
                        </a:lnSpc>
                        <a:spcBef>
                          <a:spcPts val="600"/>
                        </a:spcBef>
                        <a:spcAft>
                          <a:spcPct val="0"/>
                        </a:spcAft>
                        <a:buClr>
                          <a:srgbClr val="712D1C"/>
                        </a:buClr>
                        <a:buFont typeface="Wingdings 2" panose="05020102010507070707" pitchFamily="2" charset="2"/>
                        <a:buChar char=""/>
                        <a:defRPr sz="1800" kern="1200">
                          <a:solidFill>
                            <a:srgbClr val="595959"/>
                          </a:solidFill>
                          <a:latin typeface="Century Gothic" charset="0"/>
                          <a:ea typeface="宋体" panose="02010600030101010101" pitchFamily="2" charset="-122"/>
                          <a:sym typeface="Century Gothic" charset="0"/>
                        </a:defRPr>
                      </a:lvl4pPr>
                      <a:lvl5pPr marL="1720850" lvl="4" indent="-349250" algn="l" defTabSz="0" eaLnBrk="1" fontAlgn="base" latinLnBrk="0" hangingPunct="1">
                        <a:lnSpc>
                          <a:spcPct val="100000"/>
                        </a:lnSpc>
                        <a:spcBef>
                          <a:spcPts val="600"/>
                        </a:spcBef>
                        <a:spcAft>
                          <a:spcPct val="0"/>
                        </a:spcAft>
                        <a:buClr>
                          <a:schemeClr val="accent1"/>
                        </a:buClr>
                        <a:buFont typeface="Wingdings 2" panose="05020102010507070707" pitchFamily="2" charset="2"/>
                        <a:buChar char=""/>
                        <a:defRPr sz="1800" kern="1200">
                          <a:solidFill>
                            <a:srgbClr val="595959"/>
                          </a:solidFill>
                          <a:latin typeface="Century Gothic" charset="0"/>
                          <a:ea typeface="宋体" panose="02010600030101010101" pitchFamily="2" charset="-122"/>
                          <a:sym typeface="Century Gothic" charset="0"/>
                        </a:defRPr>
                      </a:lvl5pPr>
                    </a:lstStyle>
                    <a:p>
                      <a:pPr marL="0" lvl="0" indent="0">
                        <a:buNone/>
                      </a:pPr>
                      <a:r>
                        <a:rPr lang="zh-CN" altLang="en-US" sz="1800" dirty="0">
                          <a:solidFill>
                            <a:srgbClr val="000000"/>
                          </a:solidFill>
                          <a:latin typeface="Calibri" panose="020F0502020204030204" charset="0"/>
                        </a:rPr>
                        <a:t>高级双床房  Superior Twin Bed Room</a:t>
                      </a:r>
                    </a:p>
                  </a:txBody>
                  <a:tcPr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12700" cap="flat" cmpd="sng">
                      <a:solidFill>
                        <a:srgbClr val="4BACC6"/>
                      </a:solidFill>
                      <a:prstDash val="solid"/>
                      <a:headEnd type="none" w="med" len="med"/>
                      <a:tailEnd type="none" w="med" len="med"/>
                    </a:lnB>
                    <a:lnTlToBr>
                      <a:noFill/>
                      <a:headEnd type="none" w="med" len="med"/>
                      <a:tailEnd type="none" w="med" len="med"/>
                    </a:lnTlToBr>
                    <a:lnBlToTr>
                      <a:noFill/>
                      <a:headEnd type="none" w="med" len="med"/>
                      <a:tailEnd type="none" w="med" len="med"/>
                    </a:lnBlToTr>
                    <a:solidFill>
                      <a:srgbClr val="E9F1F5">
                        <a:alpha val="100000"/>
                      </a:srgbClr>
                    </a:solidFill>
                  </a:tcPr>
                </a:tc>
                <a:tc>
                  <a:txBody>
                    <a:bodyPr/>
                    <a:lstStyle>
                      <a:lvl1pPr marL="342900" lvl="0" indent="-342900" algn="l" defTabSz="0" eaLnBrk="1" fontAlgn="base" latinLnBrk="0" hangingPunct="1">
                        <a:lnSpc>
                          <a:spcPct val="100000"/>
                        </a:lnSpc>
                        <a:spcBef>
                          <a:spcPts val="2000"/>
                        </a:spcBef>
                        <a:spcAft>
                          <a:spcPct val="0"/>
                        </a:spcAft>
                        <a:buClr>
                          <a:schemeClr val="accent1"/>
                        </a:buClr>
                        <a:buFont typeface="Wingdings 2" panose="05020102010507070707" pitchFamily="2" charset="2"/>
                        <a:buChar char=""/>
                        <a:defRPr sz="2000" kern="1200">
                          <a:solidFill>
                            <a:srgbClr val="595959"/>
                          </a:solidFill>
                          <a:latin typeface="Century Gothic" charset="0"/>
                          <a:ea typeface="宋体" panose="02010600030101010101" pitchFamily="2" charset="-122"/>
                          <a:sym typeface="Century Gothic" charset="0"/>
                        </a:defRPr>
                      </a:lvl1pPr>
                      <a:lvl2pPr marL="685800" lvl="1" indent="-336550" algn="l" defTabSz="0" eaLnBrk="1" fontAlgn="base" latinLnBrk="0" hangingPunct="1">
                        <a:lnSpc>
                          <a:spcPct val="100000"/>
                        </a:lnSpc>
                        <a:spcBef>
                          <a:spcPts val="600"/>
                        </a:spcBef>
                        <a:spcAft>
                          <a:spcPct val="0"/>
                        </a:spcAft>
                        <a:buClr>
                          <a:srgbClr val="712D1C"/>
                        </a:buClr>
                        <a:buFont typeface="Wingdings 2" panose="05020102010507070707" pitchFamily="2" charset="2"/>
                        <a:buChar char=""/>
                        <a:defRPr sz="1800" kern="1200">
                          <a:solidFill>
                            <a:srgbClr val="595959"/>
                          </a:solidFill>
                          <a:latin typeface="Century Gothic" charset="0"/>
                          <a:ea typeface="宋体" panose="02010600030101010101" pitchFamily="2" charset="-122"/>
                          <a:sym typeface="Century Gothic" charset="0"/>
                        </a:defRPr>
                      </a:lvl2pPr>
                      <a:lvl3pPr marL="1035050" lvl="2" indent="-349250" algn="l" defTabSz="0" eaLnBrk="1" fontAlgn="base" latinLnBrk="0" hangingPunct="1">
                        <a:lnSpc>
                          <a:spcPct val="100000"/>
                        </a:lnSpc>
                        <a:spcBef>
                          <a:spcPts val="600"/>
                        </a:spcBef>
                        <a:spcAft>
                          <a:spcPct val="0"/>
                        </a:spcAft>
                        <a:buClr>
                          <a:schemeClr val="accent1"/>
                        </a:buClr>
                        <a:buFont typeface="Wingdings 2" panose="05020102010507070707" pitchFamily="2" charset="2"/>
                        <a:buChar char=""/>
                        <a:defRPr sz="1800" kern="1200">
                          <a:solidFill>
                            <a:srgbClr val="595959"/>
                          </a:solidFill>
                          <a:latin typeface="Century Gothic" charset="0"/>
                          <a:ea typeface="宋体" panose="02010600030101010101" pitchFamily="2" charset="-122"/>
                          <a:sym typeface="Century Gothic" charset="0"/>
                        </a:defRPr>
                      </a:lvl3pPr>
                      <a:lvl4pPr marL="1371600" lvl="3" indent="-336550" algn="l" defTabSz="0" eaLnBrk="1" fontAlgn="base" latinLnBrk="0" hangingPunct="1">
                        <a:lnSpc>
                          <a:spcPct val="100000"/>
                        </a:lnSpc>
                        <a:spcBef>
                          <a:spcPts val="600"/>
                        </a:spcBef>
                        <a:spcAft>
                          <a:spcPct val="0"/>
                        </a:spcAft>
                        <a:buClr>
                          <a:srgbClr val="712D1C"/>
                        </a:buClr>
                        <a:buFont typeface="Wingdings 2" panose="05020102010507070707" pitchFamily="2" charset="2"/>
                        <a:buChar char=""/>
                        <a:defRPr sz="1800" kern="1200">
                          <a:solidFill>
                            <a:srgbClr val="595959"/>
                          </a:solidFill>
                          <a:latin typeface="Century Gothic" charset="0"/>
                          <a:ea typeface="宋体" panose="02010600030101010101" pitchFamily="2" charset="-122"/>
                          <a:sym typeface="Century Gothic" charset="0"/>
                        </a:defRPr>
                      </a:lvl4pPr>
                      <a:lvl5pPr marL="1720850" lvl="4" indent="-349250" algn="l" defTabSz="0" eaLnBrk="1" fontAlgn="base" latinLnBrk="0" hangingPunct="1">
                        <a:lnSpc>
                          <a:spcPct val="100000"/>
                        </a:lnSpc>
                        <a:spcBef>
                          <a:spcPts val="600"/>
                        </a:spcBef>
                        <a:spcAft>
                          <a:spcPct val="0"/>
                        </a:spcAft>
                        <a:buClr>
                          <a:schemeClr val="accent1"/>
                        </a:buClr>
                        <a:buFont typeface="Wingdings 2" panose="05020102010507070707" pitchFamily="2" charset="2"/>
                        <a:buChar char=""/>
                        <a:defRPr sz="1800" kern="1200">
                          <a:solidFill>
                            <a:srgbClr val="595959"/>
                          </a:solidFill>
                          <a:latin typeface="Century Gothic" charset="0"/>
                          <a:ea typeface="宋体" panose="02010600030101010101" pitchFamily="2" charset="-122"/>
                          <a:sym typeface="Century Gothic" charset="0"/>
                        </a:defRPr>
                      </a:lvl5pPr>
                    </a:lstStyle>
                    <a:p>
                      <a:pPr marL="0" lvl="0" indent="0" algn="ctr">
                        <a:buNone/>
                      </a:pPr>
                      <a:r>
                        <a:rPr lang="en-US" altLang="zh-CN" sz="1800">
                          <a:solidFill>
                            <a:srgbClr val="000000"/>
                          </a:solidFill>
                          <a:latin typeface="Calibri" panose="020F0502020204030204" charset="0"/>
                        </a:rPr>
                        <a:t>144</a:t>
                      </a:r>
                      <a:endParaRPr lang="zh-CN" altLang="en-US" sz="1800">
                        <a:solidFill>
                          <a:srgbClr val="000000"/>
                        </a:solidFill>
                        <a:latin typeface="Calibri" panose="020F0502020204030204" charset="0"/>
                      </a:endParaRPr>
                    </a:p>
                  </a:txBody>
                  <a:tcPr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12700" cap="flat" cmpd="sng">
                      <a:solidFill>
                        <a:srgbClr val="4BACC6"/>
                      </a:solidFill>
                      <a:prstDash val="solid"/>
                      <a:headEnd type="none" w="med" len="med"/>
                      <a:tailEnd type="none" w="med" len="med"/>
                    </a:lnB>
                    <a:lnTlToBr>
                      <a:noFill/>
                      <a:headEnd type="none" w="med" len="med"/>
                      <a:tailEnd type="none" w="med" len="med"/>
                    </a:lnTlToBr>
                    <a:lnBlToTr>
                      <a:noFill/>
                      <a:headEnd type="none" w="med" len="med"/>
                      <a:tailEnd type="none" w="med" len="med"/>
                    </a:lnBlToTr>
                    <a:solidFill>
                      <a:srgbClr val="E9F1F5">
                        <a:alpha val="100000"/>
                      </a:srgbClr>
                    </a:solidFill>
                  </a:tcPr>
                </a:tc>
                <a:extLst>
                  <a:ext uri="{0D108BD9-81ED-4DB2-BD59-A6C34878D82A}">
                    <a16:rowId xmlns:a16="http://schemas.microsoft.com/office/drawing/2014/main" val="10002"/>
                  </a:ext>
                </a:extLst>
              </a:tr>
              <a:tr h="371475">
                <a:tc>
                  <a:txBody>
                    <a:bodyPr/>
                    <a:lstStyle>
                      <a:lvl1pPr marL="342900" lvl="0" indent="-342900" algn="l" defTabSz="0" eaLnBrk="1" fontAlgn="base" latinLnBrk="0" hangingPunct="1">
                        <a:lnSpc>
                          <a:spcPct val="100000"/>
                        </a:lnSpc>
                        <a:spcBef>
                          <a:spcPts val="2000"/>
                        </a:spcBef>
                        <a:spcAft>
                          <a:spcPct val="0"/>
                        </a:spcAft>
                        <a:buClr>
                          <a:schemeClr val="accent1"/>
                        </a:buClr>
                        <a:buFont typeface="Wingdings 2" panose="05020102010507070707" pitchFamily="2" charset="2"/>
                        <a:buChar char=""/>
                        <a:defRPr sz="2000" kern="1200">
                          <a:solidFill>
                            <a:srgbClr val="595959"/>
                          </a:solidFill>
                          <a:latin typeface="Century Gothic" charset="0"/>
                          <a:ea typeface="宋体" panose="02010600030101010101" pitchFamily="2" charset="-122"/>
                          <a:sym typeface="Century Gothic" charset="0"/>
                        </a:defRPr>
                      </a:lvl1pPr>
                      <a:lvl2pPr marL="685800" lvl="1" indent="-336550" algn="l" defTabSz="0" eaLnBrk="1" fontAlgn="base" latinLnBrk="0" hangingPunct="1">
                        <a:lnSpc>
                          <a:spcPct val="100000"/>
                        </a:lnSpc>
                        <a:spcBef>
                          <a:spcPts val="600"/>
                        </a:spcBef>
                        <a:spcAft>
                          <a:spcPct val="0"/>
                        </a:spcAft>
                        <a:buClr>
                          <a:srgbClr val="712D1C"/>
                        </a:buClr>
                        <a:buFont typeface="Wingdings 2" panose="05020102010507070707" pitchFamily="2" charset="2"/>
                        <a:buChar char=""/>
                        <a:defRPr sz="1800" kern="1200">
                          <a:solidFill>
                            <a:srgbClr val="595959"/>
                          </a:solidFill>
                          <a:latin typeface="Century Gothic" charset="0"/>
                          <a:ea typeface="宋体" panose="02010600030101010101" pitchFamily="2" charset="-122"/>
                          <a:sym typeface="Century Gothic" charset="0"/>
                        </a:defRPr>
                      </a:lvl2pPr>
                      <a:lvl3pPr marL="1035050" lvl="2" indent="-349250" algn="l" defTabSz="0" eaLnBrk="1" fontAlgn="base" latinLnBrk="0" hangingPunct="1">
                        <a:lnSpc>
                          <a:spcPct val="100000"/>
                        </a:lnSpc>
                        <a:spcBef>
                          <a:spcPts val="600"/>
                        </a:spcBef>
                        <a:spcAft>
                          <a:spcPct val="0"/>
                        </a:spcAft>
                        <a:buClr>
                          <a:schemeClr val="accent1"/>
                        </a:buClr>
                        <a:buFont typeface="Wingdings 2" panose="05020102010507070707" pitchFamily="2" charset="2"/>
                        <a:buChar char=""/>
                        <a:defRPr sz="1800" kern="1200">
                          <a:solidFill>
                            <a:srgbClr val="595959"/>
                          </a:solidFill>
                          <a:latin typeface="Century Gothic" charset="0"/>
                          <a:ea typeface="宋体" panose="02010600030101010101" pitchFamily="2" charset="-122"/>
                          <a:sym typeface="Century Gothic" charset="0"/>
                        </a:defRPr>
                      </a:lvl3pPr>
                      <a:lvl4pPr marL="1371600" lvl="3" indent="-336550" algn="l" defTabSz="0" eaLnBrk="1" fontAlgn="base" latinLnBrk="0" hangingPunct="1">
                        <a:lnSpc>
                          <a:spcPct val="100000"/>
                        </a:lnSpc>
                        <a:spcBef>
                          <a:spcPts val="600"/>
                        </a:spcBef>
                        <a:spcAft>
                          <a:spcPct val="0"/>
                        </a:spcAft>
                        <a:buClr>
                          <a:srgbClr val="712D1C"/>
                        </a:buClr>
                        <a:buFont typeface="Wingdings 2" panose="05020102010507070707" pitchFamily="2" charset="2"/>
                        <a:buChar char=""/>
                        <a:defRPr sz="1800" kern="1200">
                          <a:solidFill>
                            <a:srgbClr val="595959"/>
                          </a:solidFill>
                          <a:latin typeface="Century Gothic" charset="0"/>
                          <a:ea typeface="宋体" panose="02010600030101010101" pitchFamily="2" charset="-122"/>
                          <a:sym typeface="Century Gothic" charset="0"/>
                        </a:defRPr>
                      </a:lvl4pPr>
                      <a:lvl5pPr marL="1720850" lvl="4" indent="-349250" algn="l" defTabSz="0" eaLnBrk="1" fontAlgn="base" latinLnBrk="0" hangingPunct="1">
                        <a:lnSpc>
                          <a:spcPct val="100000"/>
                        </a:lnSpc>
                        <a:spcBef>
                          <a:spcPts val="600"/>
                        </a:spcBef>
                        <a:spcAft>
                          <a:spcPct val="0"/>
                        </a:spcAft>
                        <a:buClr>
                          <a:schemeClr val="accent1"/>
                        </a:buClr>
                        <a:buFont typeface="Wingdings 2" panose="05020102010507070707" pitchFamily="2" charset="2"/>
                        <a:buChar char=""/>
                        <a:defRPr sz="1800" kern="1200">
                          <a:solidFill>
                            <a:srgbClr val="595959"/>
                          </a:solidFill>
                          <a:latin typeface="Century Gothic" charset="0"/>
                          <a:ea typeface="宋体" panose="02010600030101010101" pitchFamily="2" charset="-122"/>
                          <a:sym typeface="Century Gothic" charset="0"/>
                        </a:defRPr>
                      </a:lvl5pPr>
                    </a:lstStyle>
                    <a:p>
                      <a:pPr marL="0" lvl="0" indent="0">
                        <a:buNone/>
                      </a:pPr>
                      <a:r>
                        <a:rPr lang="zh-CN" altLang="en-US" sz="1800" dirty="0">
                          <a:solidFill>
                            <a:srgbClr val="000000"/>
                          </a:solidFill>
                          <a:latin typeface="Calibri" panose="020F0502020204030204" charset="0"/>
                        </a:rPr>
                        <a:t>豪华大床房  Deluxe King Bed Room</a:t>
                      </a:r>
                    </a:p>
                  </a:txBody>
                  <a:tcPr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12700" cap="flat" cmpd="sng">
                      <a:solidFill>
                        <a:srgbClr val="4BACC6"/>
                      </a:solidFill>
                      <a:prstDash val="solid"/>
                      <a:headEnd type="none" w="med" len="med"/>
                      <a:tailEnd type="none" w="med" len="med"/>
                    </a:lnB>
                    <a:lnTlToBr>
                      <a:noFill/>
                      <a:headEnd type="none" w="med" len="med"/>
                      <a:tailEnd type="none" w="med" len="med"/>
                    </a:lnTlToBr>
                    <a:lnBlToTr>
                      <a:noFill/>
                      <a:headEnd type="none" w="med" len="med"/>
                      <a:tailEnd type="none" w="med" len="med"/>
                    </a:lnBlToTr>
                    <a:solidFill>
                      <a:srgbClr val="D0E3EA">
                        <a:alpha val="100000"/>
                      </a:srgbClr>
                    </a:solidFill>
                  </a:tcPr>
                </a:tc>
                <a:tc>
                  <a:txBody>
                    <a:bodyPr/>
                    <a:lstStyle>
                      <a:lvl1pPr marL="342900" lvl="0" indent="-342900" algn="l" defTabSz="0" eaLnBrk="1" fontAlgn="base" latinLnBrk="0" hangingPunct="1">
                        <a:lnSpc>
                          <a:spcPct val="100000"/>
                        </a:lnSpc>
                        <a:spcBef>
                          <a:spcPts val="2000"/>
                        </a:spcBef>
                        <a:spcAft>
                          <a:spcPct val="0"/>
                        </a:spcAft>
                        <a:buClr>
                          <a:schemeClr val="accent1"/>
                        </a:buClr>
                        <a:buFont typeface="Wingdings 2" panose="05020102010507070707" pitchFamily="2" charset="2"/>
                        <a:buChar char=""/>
                        <a:defRPr sz="2000" kern="1200">
                          <a:solidFill>
                            <a:srgbClr val="595959"/>
                          </a:solidFill>
                          <a:latin typeface="Century Gothic" charset="0"/>
                          <a:ea typeface="宋体" panose="02010600030101010101" pitchFamily="2" charset="-122"/>
                          <a:sym typeface="Century Gothic" charset="0"/>
                        </a:defRPr>
                      </a:lvl1pPr>
                      <a:lvl2pPr marL="685800" lvl="1" indent="-336550" algn="l" defTabSz="0" eaLnBrk="1" fontAlgn="base" latinLnBrk="0" hangingPunct="1">
                        <a:lnSpc>
                          <a:spcPct val="100000"/>
                        </a:lnSpc>
                        <a:spcBef>
                          <a:spcPts val="600"/>
                        </a:spcBef>
                        <a:spcAft>
                          <a:spcPct val="0"/>
                        </a:spcAft>
                        <a:buClr>
                          <a:srgbClr val="712D1C"/>
                        </a:buClr>
                        <a:buFont typeface="Wingdings 2" panose="05020102010507070707" pitchFamily="2" charset="2"/>
                        <a:buChar char=""/>
                        <a:defRPr sz="1800" kern="1200">
                          <a:solidFill>
                            <a:srgbClr val="595959"/>
                          </a:solidFill>
                          <a:latin typeface="Century Gothic" charset="0"/>
                          <a:ea typeface="宋体" panose="02010600030101010101" pitchFamily="2" charset="-122"/>
                          <a:sym typeface="Century Gothic" charset="0"/>
                        </a:defRPr>
                      </a:lvl2pPr>
                      <a:lvl3pPr marL="1035050" lvl="2" indent="-349250" algn="l" defTabSz="0" eaLnBrk="1" fontAlgn="base" latinLnBrk="0" hangingPunct="1">
                        <a:lnSpc>
                          <a:spcPct val="100000"/>
                        </a:lnSpc>
                        <a:spcBef>
                          <a:spcPts val="600"/>
                        </a:spcBef>
                        <a:spcAft>
                          <a:spcPct val="0"/>
                        </a:spcAft>
                        <a:buClr>
                          <a:schemeClr val="accent1"/>
                        </a:buClr>
                        <a:buFont typeface="Wingdings 2" panose="05020102010507070707" pitchFamily="2" charset="2"/>
                        <a:buChar char=""/>
                        <a:defRPr sz="1800" kern="1200">
                          <a:solidFill>
                            <a:srgbClr val="595959"/>
                          </a:solidFill>
                          <a:latin typeface="Century Gothic" charset="0"/>
                          <a:ea typeface="宋体" panose="02010600030101010101" pitchFamily="2" charset="-122"/>
                          <a:sym typeface="Century Gothic" charset="0"/>
                        </a:defRPr>
                      </a:lvl3pPr>
                      <a:lvl4pPr marL="1371600" lvl="3" indent="-336550" algn="l" defTabSz="0" eaLnBrk="1" fontAlgn="base" latinLnBrk="0" hangingPunct="1">
                        <a:lnSpc>
                          <a:spcPct val="100000"/>
                        </a:lnSpc>
                        <a:spcBef>
                          <a:spcPts val="600"/>
                        </a:spcBef>
                        <a:spcAft>
                          <a:spcPct val="0"/>
                        </a:spcAft>
                        <a:buClr>
                          <a:srgbClr val="712D1C"/>
                        </a:buClr>
                        <a:buFont typeface="Wingdings 2" panose="05020102010507070707" pitchFamily="2" charset="2"/>
                        <a:buChar char=""/>
                        <a:defRPr sz="1800" kern="1200">
                          <a:solidFill>
                            <a:srgbClr val="595959"/>
                          </a:solidFill>
                          <a:latin typeface="Century Gothic" charset="0"/>
                          <a:ea typeface="宋体" panose="02010600030101010101" pitchFamily="2" charset="-122"/>
                          <a:sym typeface="Century Gothic" charset="0"/>
                        </a:defRPr>
                      </a:lvl4pPr>
                      <a:lvl5pPr marL="1720850" lvl="4" indent="-349250" algn="l" defTabSz="0" eaLnBrk="1" fontAlgn="base" latinLnBrk="0" hangingPunct="1">
                        <a:lnSpc>
                          <a:spcPct val="100000"/>
                        </a:lnSpc>
                        <a:spcBef>
                          <a:spcPts val="600"/>
                        </a:spcBef>
                        <a:spcAft>
                          <a:spcPct val="0"/>
                        </a:spcAft>
                        <a:buClr>
                          <a:schemeClr val="accent1"/>
                        </a:buClr>
                        <a:buFont typeface="Wingdings 2" panose="05020102010507070707" pitchFamily="2" charset="2"/>
                        <a:buChar char=""/>
                        <a:defRPr sz="1800" kern="1200">
                          <a:solidFill>
                            <a:srgbClr val="595959"/>
                          </a:solidFill>
                          <a:latin typeface="Century Gothic" charset="0"/>
                          <a:ea typeface="宋体" panose="02010600030101010101" pitchFamily="2" charset="-122"/>
                          <a:sym typeface="Century Gothic" charset="0"/>
                        </a:defRPr>
                      </a:lvl5pPr>
                    </a:lstStyle>
                    <a:p>
                      <a:pPr marL="0" lvl="0" indent="0" algn="ctr">
                        <a:buNone/>
                      </a:pPr>
                      <a:r>
                        <a:rPr lang="zh-CN" altLang="en-US" sz="1800" dirty="0">
                          <a:solidFill>
                            <a:srgbClr val="000000"/>
                          </a:solidFill>
                          <a:latin typeface="Calibri" panose="020F0502020204030204" charset="0"/>
                        </a:rPr>
                        <a:t>5</a:t>
                      </a:r>
                      <a:r>
                        <a:rPr lang="en-US" altLang="zh-CN" sz="1800" dirty="0">
                          <a:solidFill>
                            <a:srgbClr val="000000"/>
                          </a:solidFill>
                          <a:latin typeface="Calibri" panose="020F0502020204030204" charset="0"/>
                        </a:rPr>
                        <a:t>4</a:t>
                      </a:r>
                    </a:p>
                  </a:txBody>
                  <a:tcPr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12700" cap="flat" cmpd="sng">
                      <a:solidFill>
                        <a:srgbClr val="4BACC6"/>
                      </a:solidFill>
                      <a:prstDash val="solid"/>
                      <a:headEnd type="none" w="med" len="med"/>
                      <a:tailEnd type="none" w="med" len="med"/>
                    </a:lnB>
                    <a:lnTlToBr>
                      <a:noFill/>
                      <a:headEnd type="none" w="med" len="med"/>
                      <a:tailEnd type="none" w="med" len="med"/>
                    </a:lnTlToBr>
                    <a:lnBlToTr>
                      <a:noFill/>
                      <a:headEnd type="none" w="med" len="med"/>
                      <a:tailEnd type="none" w="med" len="med"/>
                    </a:lnBlToTr>
                    <a:solidFill>
                      <a:srgbClr val="D0E3EA">
                        <a:alpha val="100000"/>
                      </a:srgbClr>
                    </a:solidFill>
                  </a:tcPr>
                </a:tc>
                <a:extLst>
                  <a:ext uri="{0D108BD9-81ED-4DB2-BD59-A6C34878D82A}">
                    <a16:rowId xmlns:a16="http://schemas.microsoft.com/office/drawing/2014/main" val="10003"/>
                  </a:ext>
                </a:extLst>
              </a:tr>
              <a:tr h="381000">
                <a:tc>
                  <a:txBody>
                    <a:bodyPr/>
                    <a:lstStyle>
                      <a:lvl1pPr marL="342900" lvl="0" indent="-342900" algn="l" defTabSz="0" eaLnBrk="1" fontAlgn="base" latinLnBrk="0" hangingPunct="1">
                        <a:lnSpc>
                          <a:spcPct val="100000"/>
                        </a:lnSpc>
                        <a:spcBef>
                          <a:spcPts val="2000"/>
                        </a:spcBef>
                        <a:spcAft>
                          <a:spcPct val="0"/>
                        </a:spcAft>
                        <a:buClr>
                          <a:schemeClr val="accent1"/>
                        </a:buClr>
                        <a:buFont typeface="Wingdings 2" panose="05020102010507070707" pitchFamily="2" charset="2"/>
                        <a:buChar char=""/>
                        <a:defRPr sz="2000" kern="1200">
                          <a:solidFill>
                            <a:srgbClr val="595959"/>
                          </a:solidFill>
                          <a:latin typeface="Century Gothic" charset="0"/>
                          <a:ea typeface="宋体" panose="02010600030101010101" pitchFamily="2" charset="-122"/>
                          <a:sym typeface="Century Gothic" charset="0"/>
                        </a:defRPr>
                      </a:lvl1pPr>
                      <a:lvl2pPr marL="685800" lvl="1" indent="-336550" algn="l" defTabSz="0" eaLnBrk="1" fontAlgn="base" latinLnBrk="0" hangingPunct="1">
                        <a:lnSpc>
                          <a:spcPct val="100000"/>
                        </a:lnSpc>
                        <a:spcBef>
                          <a:spcPts val="600"/>
                        </a:spcBef>
                        <a:spcAft>
                          <a:spcPct val="0"/>
                        </a:spcAft>
                        <a:buClr>
                          <a:srgbClr val="712D1C"/>
                        </a:buClr>
                        <a:buFont typeface="Wingdings 2" panose="05020102010507070707" pitchFamily="2" charset="2"/>
                        <a:buChar char=""/>
                        <a:defRPr sz="1800" kern="1200">
                          <a:solidFill>
                            <a:srgbClr val="595959"/>
                          </a:solidFill>
                          <a:latin typeface="Century Gothic" charset="0"/>
                          <a:ea typeface="宋体" panose="02010600030101010101" pitchFamily="2" charset="-122"/>
                          <a:sym typeface="Century Gothic" charset="0"/>
                        </a:defRPr>
                      </a:lvl2pPr>
                      <a:lvl3pPr marL="1035050" lvl="2" indent="-349250" algn="l" defTabSz="0" eaLnBrk="1" fontAlgn="base" latinLnBrk="0" hangingPunct="1">
                        <a:lnSpc>
                          <a:spcPct val="100000"/>
                        </a:lnSpc>
                        <a:spcBef>
                          <a:spcPts val="600"/>
                        </a:spcBef>
                        <a:spcAft>
                          <a:spcPct val="0"/>
                        </a:spcAft>
                        <a:buClr>
                          <a:schemeClr val="accent1"/>
                        </a:buClr>
                        <a:buFont typeface="Wingdings 2" panose="05020102010507070707" pitchFamily="2" charset="2"/>
                        <a:buChar char=""/>
                        <a:defRPr sz="1800" kern="1200">
                          <a:solidFill>
                            <a:srgbClr val="595959"/>
                          </a:solidFill>
                          <a:latin typeface="Century Gothic" charset="0"/>
                          <a:ea typeface="宋体" panose="02010600030101010101" pitchFamily="2" charset="-122"/>
                          <a:sym typeface="Century Gothic" charset="0"/>
                        </a:defRPr>
                      </a:lvl3pPr>
                      <a:lvl4pPr marL="1371600" lvl="3" indent="-336550" algn="l" defTabSz="0" eaLnBrk="1" fontAlgn="base" latinLnBrk="0" hangingPunct="1">
                        <a:lnSpc>
                          <a:spcPct val="100000"/>
                        </a:lnSpc>
                        <a:spcBef>
                          <a:spcPts val="600"/>
                        </a:spcBef>
                        <a:spcAft>
                          <a:spcPct val="0"/>
                        </a:spcAft>
                        <a:buClr>
                          <a:srgbClr val="712D1C"/>
                        </a:buClr>
                        <a:buFont typeface="Wingdings 2" panose="05020102010507070707" pitchFamily="2" charset="2"/>
                        <a:buChar char=""/>
                        <a:defRPr sz="1800" kern="1200">
                          <a:solidFill>
                            <a:srgbClr val="595959"/>
                          </a:solidFill>
                          <a:latin typeface="Century Gothic" charset="0"/>
                          <a:ea typeface="宋体" panose="02010600030101010101" pitchFamily="2" charset="-122"/>
                          <a:sym typeface="Century Gothic" charset="0"/>
                        </a:defRPr>
                      </a:lvl4pPr>
                      <a:lvl5pPr marL="1720850" lvl="4" indent="-349250" algn="l" defTabSz="0" eaLnBrk="1" fontAlgn="base" latinLnBrk="0" hangingPunct="1">
                        <a:lnSpc>
                          <a:spcPct val="100000"/>
                        </a:lnSpc>
                        <a:spcBef>
                          <a:spcPts val="600"/>
                        </a:spcBef>
                        <a:spcAft>
                          <a:spcPct val="0"/>
                        </a:spcAft>
                        <a:buClr>
                          <a:schemeClr val="accent1"/>
                        </a:buClr>
                        <a:buFont typeface="Wingdings 2" panose="05020102010507070707" pitchFamily="2" charset="2"/>
                        <a:buChar char=""/>
                        <a:defRPr sz="1800" kern="1200">
                          <a:solidFill>
                            <a:srgbClr val="595959"/>
                          </a:solidFill>
                          <a:latin typeface="Century Gothic" charset="0"/>
                          <a:ea typeface="宋体" panose="02010600030101010101" pitchFamily="2" charset="-122"/>
                          <a:sym typeface="Century Gothic" charset="0"/>
                        </a:defRPr>
                      </a:lvl5pPr>
                    </a:lstStyle>
                    <a:p>
                      <a:pPr marL="0" lvl="0" indent="0">
                        <a:buNone/>
                      </a:pPr>
                      <a:r>
                        <a:rPr lang="zh-CN" altLang="en-US" sz="1800" dirty="0">
                          <a:solidFill>
                            <a:srgbClr val="000000"/>
                          </a:solidFill>
                          <a:latin typeface="Calibri" panose="020F0502020204030204" charset="0"/>
                        </a:rPr>
                        <a:t>豪华双床房  Deluxe Twin Bed Room</a:t>
                      </a:r>
                    </a:p>
                  </a:txBody>
                  <a:tcPr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12700" cap="flat" cmpd="sng">
                      <a:solidFill>
                        <a:srgbClr val="4BACC6"/>
                      </a:solidFill>
                      <a:prstDash val="solid"/>
                      <a:headEnd type="none" w="med" len="med"/>
                      <a:tailEnd type="none" w="med" len="med"/>
                    </a:lnB>
                    <a:lnTlToBr>
                      <a:noFill/>
                      <a:headEnd type="none" w="med" len="med"/>
                      <a:tailEnd type="none" w="med" len="med"/>
                    </a:lnTlToBr>
                    <a:lnBlToTr>
                      <a:noFill/>
                      <a:headEnd type="none" w="med" len="med"/>
                      <a:tailEnd type="none" w="med" len="med"/>
                    </a:lnBlToTr>
                    <a:solidFill>
                      <a:srgbClr val="E9F1F5">
                        <a:alpha val="100000"/>
                      </a:srgbClr>
                    </a:solidFill>
                  </a:tcPr>
                </a:tc>
                <a:tc>
                  <a:txBody>
                    <a:bodyPr/>
                    <a:lstStyle>
                      <a:lvl1pPr marL="342900" lvl="0" indent="-342900" algn="l" defTabSz="0" eaLnBrk="1" fontAlgn="base" latinLnBrk="0" hangingPunct="1">
                        <a:lnSpc>
                          <a:spcPct val="100000"/>
                        </a:lnSpc>
                        <a:spcBef>
                          <a:spcPts val="2000"/>
                        </a:spcBef>
                        <a:spcAft>
                          <a:spcPct val="0"/>
                        </a:spcAft>
                        <a:buClr>
                          <a:schemeClr val="accent1"/>
                        </a:buClr>
                        <a:buFont typeface="Wingdings 2" panose="05020102010507070707" pitchFamily="2" charset="2"/>
                        <a:buChar char=""/>
                        <a:defRPr sz="2000" kern="1200">
                          <a:solidFill>
                            <a:srgbClr val="595959"/>
                          </a:solidFill>
                          <a:latin typeface="Century Gothic" charset="0"/>
                          <a:ea typeface="宋体" panose="02010600030101010101" pitchFamily="2" charset="-122"/>
                          <a:sym typeface="Century Gothic" charset="0"/>
                        </a:defRPr>
                      </a:lvl1pPr>
                      <a:lvl2pPr marL="685800" lvl="1" indent="-336550" algn="l" defTabSz="0" eaLnBrk="1" fontAlgn="base" latinLnBrk="0" hangingPunct="1">
                        <a:lnSpc>
                          <a:spcPct val="100000"/>
                        </a:lnSpc>
                        <a:spcBef>
                          <a:spcPts val="600"/>
                        </a:spcBef>
                        <a:spcAft>
                          <a:spcPct val="0"/>
                        </a:spcAft>
                        <a:buClr>
                          <a:srgbClr val="712D1C"/>
                        </a:buClr>
                        <a:buFont typeface="Wingdings 2" panose="05020102010507070707" pitchFamily="2" charset="2"/>
                        <a:buChar char=""/>
                        <a:defRPr sz="1800" kern="1200">
                          <a:solidFill>
                            <a:srgbClr val="595959"/>
                          </a:solidFill>
                          <a:latin typeface="Century Gothic" charset="0"/>
                          <a:ea typeface="宋体" panose="02010600030101010101" pitchFamily="2" charset="-122"/>
                          <a:sym typeface="Century Gothic" charset="0"/>
                        </a:defRPr>
                      </a:lvl2pPr>
                      <a:lvl3pPr marL="1035050" lvl="2" indent="-349250" algn="l" defTabSz="0" eaLnBrk="1" fontAlgn="base" latinLnBrk="0" hangingPunct="1">
                        <a:lnSpc>
                          <a:spcPct val="100000"/>
                        </a:lnSpc>
                        <a:spcBef>
                          <a:spcPts val="600"/>
                        </a:spcBef>
                        <a:spcAft>
                          <a:spcPct val="0"/>
                        </a:spcAft>
                        <a:buClr>
                          <a:schemeClr val="accent1"/>
                        </a:buClr>
                        <a:buFont typeface="Wingdings 2" panose="05020102010507070707" pitchFamily="2" charset="2"/>
                        <a:buChar char=""/>
                        <a:defRPr sz="1800" kern="1200">
                          <a:solidFill>
                            <a:srgbClr val="595959"/>
                          </a:solidFill>
                          <a:latin typeface="Century Gothic" charset="0"/>
                          <a:ea typeface="宋体" panose="02010600030101010101" pitchFamily="2" charset="-122"/>
                          <a:sym typeface="Century Gothic" charset="0"/>
                        </a:defRPr>
                      </a:lvl3pPr>
                      <a:lvl4pPr marL="1371600" lvl="3" indent="-336550" algn="l" defTabSz="0" eaLnBrk="1" fontAlgn="base" latinLnBrk="0" hangingPunct="1">
                        <a:lnSpc>
                          <a:spcPct val="100000"/>
                        </a:lnSpc>
                        <a:spcBef>
                          <a:spcPts val="600"/>
                        </a:spcBef>
                        <a:spcAft>
                          <a:spcPct val="0"/>
                        </a:spcAft>
                        <a:buClr>
                          <a:srgbClr val="712D1C"/>
                        </a:buClr>
                        <a:buFont typeface="Wingdings 2" panose="05020102010507070707" pitchFamily="2" charset="2"/>
                        <a:buChar char=""/>
                        <a:defRPr sz="1800" kern="1200">
                          <a:solidFill>
                            <a:srgbClr val="595959"/>
                          </a:solidFill>
                          <a:latin typeface="Century Gothic" charset="0"/>
                          <a:ea typeface="宋体" panose="02010600030101010101" pitchFamily="2" charset="-122"/>
                          <a:sym typeface="Century Gothic" charset="0"/>
                        </a:defRPr>
                      </a:lvl4pPr>
                      <a:lvl5pPr marL="1720850" lvl="4" indent="-349250" algn="l" defTabSz="0" eaLnBrk="1" fontAlgn="base" latinLnBrk="0" hangingPunct="1">
                        <a:lnSpc>
                          <a:spcPct val="100000"/>
                        </a:lnSpc>
                        <a:spcBef>
                          <a:spcPts val="600"/>
                        </a:spcBef>
                        <a:spcAft>
                          <a:spcPct val="0"/>
                        </a:spcAft>
                        <a:buClr>
                          <a:schemeClr val="accent1"/>
                        </a:buClr>
                        <a:buFont typeface="Wingdings 2" panose="05020102010507070707" pitchFamily="2" charset="2"/>
                        <a:buChar char=""/>
                        <a:defRPr sz="1800" kern="1200">
                          <a:solidFill>
                            <a:srgbClr val="595959"/>
                          </a:solidFill>
                          <a:latin typeface="Century Gothic" charset="0"/>
                          <a:ea typeface="宋体" panose="02010600030101010101" pitchFamily="2" charset="-122"/>
                          <a:sym typeface="Century Gothic" charset="0"/>
                        </a:defRPr>
                      </a:lvl5pPr>
                    </a:lstStyle>
                    <a:p>
                      <a:pPr marL="0" lvl="0" indent="0" algn="ctr">
                        <a:buNone/>
                      </a:pPr>
                      <a:r>
                        <a:rPr lang="zh-CN" altLang="en-US" sz="1800" dirty="0">
                          <a:solidFill>
                            <a:srgbClr val="000000"/>
                          </a:solidFill>
                          <a:latin typeface="Calibri" panose="020F0502020204030204" charset="0"/>
                        </a:rPr>
                        <a:t>18</a:t>
                      </a:r>
                    </a:p>
                  </a:txBody>
                  <a:tcPr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12700" cap="flat" cmpd="sng">
                      <a:solidFill>
                        <a:srgbClr val="4BACC6"/>
                      </a:solidFill>
                      <a:prstDash val="solid"/>
                      <a:headEnd type="none" w="med" len="med"/>
                      <a:tailEnd type="none" w="med" len="med"/>
                    </a:lnB>
                    <a:lnTlToBr>
                      <a:noFill/>
                      <a:headEnd type="none" w="med" len="med"/>
                      <a:tailEnd type="none" w="med" len="med"/>
                    </a:lnTlToBr>
                    <a:lnBlToTr>
                      <a:noFill/>
                      <a:headEnd type="none" w="med" len="med"/>
                      <a:tailEnd type="none" w="med" len="med"/>
                    </a:lnBlToTr>
                    <a:solidFill>
                      <a:srgbClr val="E9F1F5">
                        <a:alpha val="100000"/>
                      </a:srgbClr>
                    </a:solidFill>
                  </a:tcPr>
                </a:tc>
                <a:extLst>
                  <a:ext uri="{0D108BD9-81ED-4DB2-BD59-A6C34878D82A}">
                    <a16:rowId xmlns:a16="http://schemas.microsoft.com/office/drawing/2014/main" val="10004"/>
                  </a:ext>
                </a:extLst>
              </a:tr>
              <a:tr h="381000">
                <a:tc>
                  <a:txBody>
                    <a:bodyPr/>
                    <a:lstStyle>
                      <a:lvl1pPr marL="342900" lvl="0" indent="-342900" algn="l" defTabSz="0" eaLnBrk="1" fontAlgn="base" latinLnBrk="0" hangingPunct="1">
                        <a:lnSpc>
                          <a:spcPct val="100000"/>
                        </a:lnSpc>
                        <a:spcBef>
                          <a:spcPts val="2000"/>
                        </a:spcBef>
                        <a:spcAft>
                          <a:spcPct val="0"/>
                        </a:spcAft>
                        <a:buClr>
                          <a:schemeClr val="accent1"/>
                        </a:buClr>
                        <a:buFont typeface="Wingdings 2" panose="05020102010507070707" pitchFamily="2" charset="2"/>
                        <a:buChar char=""/>
                        <a:defRPr sz="2000" kern="1200">
                          <a:solidFill>
                            <a:srgbClr val="595959"/>
                          </a:solidFill>
                          <a:latin typeface="Century Gothic" charset="0"/>
                          <a:ea typeface="宋体" panose="02010600030101010101" pitchFamily="2" charset="-122"/>
                          <a:sym typeface="Century Gothic" charset="0"/>
                        </a:defRPr>
                      </a:lvl1pPr>
                      <a:lvl2pPr marL="685800" lvl="1" indent="-336550" algn="l" defTabSz="0" eaLnBrk="1" fontAlgn="base" latinLnBrk="0" hangingPunct="1">
                        <a:lnSpc>
                          <a:spcPct val="100000"/>
                        </a:lnSpc>
                        <a:spcBef>
                          <a:spcPts val="600"/>
                        </a:spcBef>
                        <a:spcAft>
                          <a:spcPct val="0"/>
                        </a:spcAft>
                        <a:buClr>
                          <a:srgbClr val="712D1C"/>
                        </a:buClr>
                        <a:buFont typeface="Wingdings 2" panose="05020102010507070707" pitchFamily="2" charset="2"/>
                        <a:buChar char=""/>
                        <a:defRPr sz="1800" kern="1200">
                          <a:solidFill>
                            <a:srgbClr val="595959"/>
                          </a:solidFill>
                          <a:latin typeface="Century Gothic" charset="0"/>
                          <a:ea typeface="宋体" panose="02010600030101010101" pitchFamily="2" charset="-122"/>
                          <a:sym typeface="Century Gothic" charset="0"/>
                        </a:defRPr>
                      </a:lvl2pPr>
                      <a:lvl3pPr marL="1035050" lvl="2" indent="-349250" algn="l" defTabSz="0" eaLnBrk="1" fontAlgn="base" latinLnBrk="0" hangingPunct="1">
                        <a:lnSpc>
                          <a:spcPct val="100000"/>
                        </a:lnSpc>
                        <a:spcBef>
                          <a:spcPts val="600"/>
                        </a:spcBef>
                        <a:spcAft>
                          <a:spcPct val="0"/>
                        </a:spcAft>
                        <a:buClr>
                          <a:schemeClr val="accent1"/>
                        </a:buClr>
                        <a:buFont typeface="Wingdings 2" panose="05020102010507070707" pitchFamily="2" charset="2"/>
                        <a:buChar char=""/>
                        <a:defRPr sz="1800" kern="1200">
                          <a:solidFill>
                            <a:srgbClr val="595959"/>
                          </a:solidFill>
                          <a:latin typeface="Century Gothic" charset="0"/>
                          <a:ea typeface="宋体" panose="02010600030101010101" pitchFamily="2" charset="-122"/>
                          <a:sym typeface="Century Gothic" charset="0"/>
                        </a:defRPr>
                      </a:lvl3pPr>
                      <a:lvl4pPr marL="1371600" lvl="3" indent="-336550" algn="l" defTabSz="0" eaLnBrk="1" fontAlgn="base" latinLnBrk="0" hangingPunct="1">
                        <a:lnSpc>
                          <a:spcPct val="100000"/>
                        </a:lnSpc>
                        <a:spcBef>
                          <a:spcPts val="600"/>
                        </a:spcBef>
                        <a:spcAft>
                          <a:spcPct val="0"/>
                        </a:spcAft>
                        <a:buClr>
                          <a:srgbClr val="712D1C"/>
                        </a:buClr>
                        <a:buFont typeface="Wingdings 2" panose="05020102010507070707" pitchFamily="2" charset="2"/>
                        <a:buChar char=""/>
                        <a:defRPr sz="1800" kern="1200">
                          <a:solidFill>
                            <a:srgbClr val="595959"/>
                          </a:solidFill>
                          <a:latin typeface="Century Gothic" charset="0"/>
                          <a:ea typeface="宋体" panose="02010600030101010101" pitchFamily="2" charset="-122"/>
                          <a:sym typeface="Century Gothic" charset="0"/>
                        </a:defRPr>
                      </a:lvl4pPr>
                      <a:lvl5pPr marL="1720850" lvl="4" indent="-349250" algn="l" defTabSz="0" eaLnBrk="1" fontAlgn="base" latinLnBrk="0" hangingPunct="1">
                        <a:lnSpc>
                          <a:spcPct val="100000"/>
                        </a:lnSpc>
                        <a:spcBef>
                          <a:spcPts val="600"/>
                        </a:spcBef>
                        <a:spcAft>
                          <a:spcPct val="0"/>
                        </a:spcAft>
                        <a:buClr>
                          <a:schemeClr val="accent1"/>
                        </a:buClr>
                        <a:buFont typeface="Wingdings 2" panose="05020102010507070707" pitchFamily="2" charset="2"/>
                        <a:buChar char=""/>
                        <a:defRPr sz="1800" kern="1200">
                          <a:solidFill>
                            <a:srgbClr val="595959"/>
                          </a:solidFill>
                          <a:latin typeface="Century Gothic" charset="0"/>
                          <a:ea typeface="宋体" panose="02010600030101010101" pitchFamily="2" charset="-122"/>
                          <a:sym typeface="Century Gothic" charset="0"/>
                        </a:defRPr>
                      </a:lvl5pPr>
                    </a:lstStyle>
                    <a:p>
                      <a:pPr marL="0" lvl="0" indent="0">
                        <a:buNone/>
                      </a:pPr>
                      <a:r>
                        <a:rPr lang="zh-CN" altLang="en-US" sz="1800" dirty="0">
                          <a:solidFill>
                            <a:srgbClr val="000000"/>
                          </a:solidFill>
                          <a:latin typeface="Calibri" panose="020F0502020204030204" charset="0"/>
                        </a:rPr>
                        <a:t>行政大床房  Executive King Bed Room</a:t>
                      </a:r>
                    </a:p>
                  </a:txBody>
                  <a:tcPr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12700" cap="flat" cmpd="sng">
                      <a:solidFill>
                        <a:srgbClr val="4BACC6"/>
                      </a:solidFill>
                      <a:prstDash val="solid"/>
                      <a:headEnd type="none" w="med" len="med"/>
                      <a:tailEnd type="none" w="med" len="med"/>
                    </a:lnB>
                    <a:lnTlToBr>
                      <a:noFill/>
                      <a:headEnd type="none" w="med" len="med"/>
                      <a:tailEnd type="none" w="med" len="med"/>
                    </a:lnTlToBr>
                    <a:lnBlToTr>
                      <a:noFill/>
                      <a:headEnd type="none" w="med" len="med"/>
                      <a:tailEnd type="none" w="med" len="med"/>
                    </a:lnBlToTr>
                    <a:solidFill>
                      <a:srgbClr val="D0E3EA">
                        <a:alpha val="100000"/>
                      </a:srgbClr>
                    </a:solidFill>
                  </a:tcPr>
                </a:tc>
                <a:tc>
                  <a:txBody>
                    <a:bodyPr/>
                    <a:lstStyle>
                      <a:lvl1pPr marL="342900" lvl="0" indent="-342900" algn="l" defTabSz="0" eaLnBrk="1" fontAlgn="base" latinLnBrk="0" hangingPunct="1">
                        <a:lnSpc>
                          <a:spcPct val="100000"/>
                        </a:lnSpc>
                        <a:spcBef>
                          <a:spcPts val="2000"/>
                        </a:spcBef>
                        <a:spcAft>
                          <a:spcPct val="0"/>
                        </a:spcAft>
                        <a:buClr>
                          <a:schemeClr val="accent1"/>
                        </a:buClr>
                        <a:buFont typeface="Wingdings 2" panose="05020102010507070707" pitchFamily="2" charset="2"/>
                        <a:buChar char=""/>
                        <a:defRPr sz="2000" kern="1200">
                          <a:solidFill>
                            <a:srgbClr val="595959"/>
                          </a:solidFill>
                          <a:latin typeface="Century Gothic" charset="0"/>
                          <a:ea typeface="宋体" panose="02010600030101010101" pitchFamily="2" charset="-122"/>
                          <a:sym typeface="Century Gothic" charset="0"/>
                        </a:defRPr>
                      </a:lvl1pPr>
                      <a:lvl2pPr marL="685800" lvl="1" indent="-336550" algn="l" defTabSz="0" eaLnBrk="1" fontAlgn="base" latinLnBrk="0" hangingPunct="1">
                        <a:lnSpc>
                          <a:spcPct val="100000"/>
                        </a:lnSpc>
                        <a:spcBef>
                          <a:spcPts val="600"/>
                        </a:spcBef>
                        <a:spcAft>
                          <a:spcPct val="0"/>
                        </a:spcAft>
                        <a:buClr>
                          <a:srgbClr val="712D1C"/>
                        </a:buClr>
                        <a:buFont typeface="Wingdings 2" panose="05020102010507070707" pitchFamily="2" charset="2"/>
                        <a:buChar char=""/>
                        <a:defRPr sz="1800" kern="1200">
                          <a:solidFill>
                            <a:srgbClr val="595959"/>
                          </a:solidFill>
                          <a:latin typeface="Century Gothic" charset="0"/>
                          <a:ea typeface="宋体" panose="02010600030101010101" pitchFamily="2" charset="-122"/>
                          <a:sym typeface="Century Gothic" charset="0"/>
                        </a:defRPr>
                      </a:lvl2pPr>
                      <a:lvl3pPr marL="1035050" lvl="2" indent="-349250" algn="l" defTabSz="0" eaLnBrk="1" fontAlgn="base" latinLnBrk="0" hangingPunct="1">
                        <a:lnSpc>
                          <a:spcPct val="100000"/>
                        </a:lnSpc>
                        <a:spcBef>
                          <a:spcPts val="600"/>
                        </a:spcBef>
                        <a:spcAft>
                          <a:spcPct val="0"/>
                        </a:spcAft>
                        <a:buClr>
                          <a:schemeClr val="accent1"/>
                        </a:buClr>
                        <a:buFont typeface="Wingdings 2" panose="05020102010507070707" pitchFamily="2" charset="2"/>
                        <a:buChar char=""/>
                        <a:defRPr sz="1800" kern="1200">
                          <a:solidFill>
                            <a:srgbClr val="595959"/>
                          </a:solidFill>
                          <a:latin typeface="Century Gothic" charset="0"/>
                          <a:ea typeface="宋体" panose="02010600030101010101" pitchFamily="2" charset="-122"/>
                          <a:sym typeface="Century Gothic" charset="0"/>
                        </a:defRPr>
                      </a:lvl3pPr>
                      <a:lvl4pPr marL="1371600" lvl="3" indent="-336550" algn="l" defTabSz="0" eaLnBrk="1" fontAlgn="base" latinLnBrk="0" hangingPunct="1">
                        <a:lnSpc>
                          <a:spcPct val="100000"/>
                        </a:lnSpc>
                        <a:spcBef>
                          <a:spcPts val="600"/>
                        </a:spcBef>
                        <a:spcAft>
                          <a:spcPct val="0"/>
                        </a:spcAft>
                        <a:buClr>
                          <a:srgbClr val="712D1C"/>
                        </a:buClr>
                        <a:buFont typeface="Wingdings 2" panose="05020102010507070707" pitchFamily="2" charset="2"/>
                        <a:buChar char=""/>
                        <a:defRPr sz="1800" kern="1200">
                          <a:solidFill>
                            <a:srgbClr val="595959"/>
                          </a:solidFill>
                          <a:latin typeface="Century Gothic" charset="0"/>
                          <a:ea typeface="宋体" panose="02010600030101010101" pitchFamily="2" charset="-122"/>
                          <a:sym typeface="Century Gothic" charset="0"/>
                        </a:defRPr>
                      </a:lvl4pPr>
                      <a:lvl5pPr marL="1720850" lvl="4" indent="-349250" algn="l" defTabSz="0" eaLnBrk="1" fontAlgn="base" latinLnBrk="0" hangingPunct="1">
                        <a:lnSpc>
                          <a:spcPct val="100000"/>
                        </a:lnSpc>
                        <a:spcBef>
                          <a:spcPts val="600"/>
                        </a:spcBef>
                        <a:spcAft>
                          <a:spcPct val="0"/>
                        </a:spcAft>
                        <a:buClr>
                          <a:schemeClr val="accent1"/>
                        </a:buClr>
                        <a:buFont typeface="Wingdings 2" panose="05020102010507070707" pitchFamily="2" charset="2"/>
                        <a:buChar char=""/>
                        <a:defRPr sz="1800" kern="1200">
                          <a:solidFill>
                            <a:srgbClr val="595959"/>
                          </a:solidFill>
                          <a:latin typeface="Century Gothic" charset="0"/>
                          <a:ea typeface="宋体" panose="02010600030101010101" pitchFamily="2" charset="-122"/>
                          <a:sym typeface="Century Gothic" charset="0"/>
                        </a:defRPr>
                      </a:lvl5pPr>
                    </a:lstStyle>
                    <a:p>
                      <a:pPr marL="0" lvl="0" indent="0" algn="ctr">
                        <a:buNone/>
                      </a:pPr>
                      <a:r>
                        <a:rPr lang="zh-CN" altLang="en-US" sz="1800" dirty="0">
                          <a:solidFill>
                            <a:srgbClr val="000000"/>
                          </a:solidFill>
                          <a:latin typeface="Calibri" panose="020F0502020204030204" charset="0"/>
                        </a:rPr>
                        <a:t>23</a:t>
                      </a:r>
                    </a:p>
                  </a:txBody>
                  <a:tcPr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12700" cap="flat" cmpd="sng">
                      <a:solidFill>
                        <a:srgbClr val="4BACC6"/>
                      </a:solidFill>
                      <a:prstDash val="solid"/>
                      <a:headEnd type="none" w="med" len="med"/>
                      <a:tailEnd type="none" w="med" len="med"/>
                    </a:lnB>
                    <a:lnTlToBr>
                      <a:noFill/>
                      <a:headEnd type="none" w="med" len="med"/>
                      <a:tailEnd type="none" w="med" len="med"/>
                    </a:lnTlToBr>
                    <a:lnBlToTr>
                      <a:noFill/>
                      <a:headEnd type="none" w="med" len="med"/>
                      <a:tailEnd type="none" w="med" len="med"/>
                    </a:lnBlToTr>
                    <a:solidFill>
                      <a:srgbClr val="D0E3EA">
                        <a:alpha val="100000"/>
                      </a:srgbClr>
                    </a:solidFill>
                  </a:tcPr>
                </a:tc>
                <a:extLst>
                  <a:ext uri="{0D108BD9-81ED-4DB2-BD59-A6C34878D82A}">
                    <a16:rowId xmlns:a16="http://schemas.microsoft.com/office/drawing/2014/main" val="10005"/>
                  </a:ext>
                </a:extLst>
              </a:tr>
              <a:tr h="381000">
                <a:tc>
                  <a:txBody>
                    <a:bodyPr/>
                    <a:lstStyle>
                      <a:lvl1pPr marL="342900" lvl="0" indent="-342900" algn="l" defTabSz="0" eaLnBrk="1" fontAlgn="base" latinLnBrk="0" hangingPunct="1">
                        <a:lnSpc>
                          <a:spcPct val="100000"/>
                        </a:lnSpc>
                        <a:spcBef>
                          <a:spcPts val="2000"/>
                        </a:spcBef>
                        <a:spcAft>
                          <a:spcPct val="0"/>
                        </a:spcAft>
                        <a:buClr>
                          <a:schemeClr val="accent1"/>
                        </a:buClr>
                        <a:buFont typeface="Wingdings 2" panose="05020102010507070707" pitchFamily="2" charset="2"/>
                        <a:buChar char=""/>
                        <a:defRPr sz="2000" kern="1200">
                          <a:solidFill>
                            <a:srgbClr val="595959"/>
                          </a:solidFill>
                          <a:latin typeface="Century Gothic" charset="0"/>
                          <a:ea typeface="宋体" panose="02010600030101010101" pitchFamily="2" charset="-122"/>
                          <a:sym typeface="Century Gothic" charset="0"/>
                        </a:defRPr>
                      </a:lvl1pPr>
                      <a:lvl2pPr marL="685800" lvl="1" indent="-336550" algn="l" defTabSz="0" eaLnBrk="1" fontAlgn="base" latinLnBrk="0" hangingPunct="1">
                        <a:lnSpc>
                          <a:spcPct val="100000"/>
                        </a:lnSpc>
                        <a:spcBef>
                          <a:spcPts val="600"/>
                        </a:spcBef>
                        <a:spcAft>
                          <a:spcPct val="0"/>
                        </a:spcAft>
                        <a:buClr>
                          <a:srgbClr val="712D1C"/>
                        </a:buClr>
                        <a:buFont typeface="Wingdings 2" panose="05020102010507070707" pitchFamily="2" charset="2"/>
                        <a:buChar char=""/>
                        <a:defRPr sz="1800" kern="1200">
                          <a:solidFill>
                            <a:srgbClr val="595959"/>
                          </a:solidFill>
                          <a:latin typeface="Century Gothic" charset="0"/>
                          <a:ea typeface="宋体" panose="02010600030101010101" pitchFamily="2" charset="-122"/>
                          <a:sym typeface="Century Gothic" charset="0"/>
                        </a:defRPr>
                      </a:lvl2pPr>
                      <a:lvl3pPr marL="1035050" lvl="2" indent="-349250" algn="l" defTabSz="0" eaLnBrk="1" fontAlgn="base" latinLnBrk="0" hangingPunct="1">
                        <a:lnSpc>
                          <a:spcPct val="100000"/>
                        </a:lnSpc>
                        <a:spcBef>
                          <a:spcPts val="600"/>
                        </a:spcBef>
                        <a:spcAft>
                          <a:spcPct val="0"/>
                        </a:spcAft>
                        <a:buClr>
                          <a:schemeClr val="accent1"/>
                        </a:buClr>
                        <a:buFont typeface="Wingdings 2" panose="05020102010507070707" pitchFamily="2" charset="2"/>
                        <a:buChar char=""/>
                        <a:defRPr sz="1800" kern="1200">
                          <a:solidFill>
                            <a:srgbClr val="595959"/>
                          </a:solidFill>
                          <a:latin typeface="Century Gothic" charset="0"/>
                          <a:ea typeface="宋体" panose="02010600030101010101" pitchFamily="2" charset="-122"/>
                          <a:sym typeface="Century Gothic" charset="0"/>
                        </a:defRPr>
                      </a:lvl3pPr>
                      <a:lvl4pPr marL="1371600" lvl="3" indent="-336550" algn="l" defTabSz="0" eaLnBrk="1" fontAlgn="base" latinLnBrk="0" hangingPunct="1">
                        <a:lnSpc>
                          <a:spcPct val="100000"/>
                        </a:lnSpc>
                        <a:spcBef>
                          <a:spcPts val="600"/>
                        </a:spcBef>
                        <a:spcAft>
                          <a:spcPct val="0"/>
                        </a:spcAft>
                        <a:buClr>
                          <a:srgbClr val="712D1C"/>
                        </a:buClr>
                        <a:buFont typeface="Wingdings 2" panose="05020102010507070707" pitchFamily="2" charset="2"/>
                        <a:buChar char=""/>
                        <a:defRPr sz="1800" kern="1200">
                          <a:solidFill>
                            <a:srgbClr val="595959"/>
                          </a:solidFill>
                          <a:latin typeface="Century Gothic" charset="0"/>
                          <a:ea typeface="宋体" panose="02010600030101010101" pitchFamily="2" charset="-122"/>
                          <a:sym typeface="Century Gothic" charset="0"/>
                        </a:defRPr>
                      </a:lvl4pPr>
                      <a:lvl5pPr marL="1720850" lvl="4" indent="-349250" algn="l" defTabSz="0" eaLnBrk="1" fontAlgn="base" latinLnBrk="0" hangingPunct="1">
                        <a:lnSpc>
                          <a:spcPct val="100000"/>
                        </a:lnSpc>
                        <a:spcBef>
                          <a:spcPts val="600"/>
                        </a:spcBef>
                        <a:spcAft>
                          <a:spcPct val="0"/>
                        </a:spcAft>
                        <a:buClr>
                          <a:schemeClr val="accent1"/>
                        </a:buClr>
                        <a:buFont typeface="Wingdings 2" panose="05020102010507070707" pitchFamily="2" charset="2"/>
                        <a:buChar char=""/>
                        <a:defRPr sz="1800" kern="1200">
                          <a:solidFill>
                            <a:srgbClr val="595959"/>
                          </a:solidFill>
                          <a:latin typeface="Century Gothic" charset="0"/>
                          <a:ea typeface="宋体" panose="02010600030101010101" pitchFamily="2" charset="-122"/>
                          <a:sym typeface="Century Gothic" charset="0"/>
                        </a:defRPr>
                      </a:lvl5pPr>
                    </a:lstStyle>
                    <a:p>
                      <a:pPr marL="0" lvl="0" indent="0">
                        <a:buNone/>
                      </a:pPr>
                      <a:r>
                        <a:rPr lang="zh-CN" altLang="en-US" sz="1800" dirty="0">
                          <a:solidFill>
                            <a:srgbClr val="000000"/>
                          </a:solidFill>
                          <a:latin typeface="Calibri" panose="020F0502020204030204" charset="0"/>
                        </a:rPr>
                        <a:t>豪华套房      Deluxe Suite</a:t>
                      </a:r>
                    </a:p>
                  </a:txBody>
                  <a:tcPr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12700" cap="flat" cmpd="sng">
                      <a:solidFill>
                        <a:srgbClr val="4BACC6"/>
                      </a:solidFill>
                      <a:prstDash val="solid"/>
                      <a:headEnd type="none" w="med" len="med"/>
                      <a:tailEnd type="none" w="med" len="med"/>
                    </a:lnB>
                    <a:lnTlToBr>
                      <a:noFill/>
                      <a:headEnd type="none" w="med" len="med"/>
                      <a:tailEnd type="none" w="med" len="med"/>
                    </a:lnTlToBr>
                    <a:lnBlToTr>
                      <a:noFill/>
                      <a:headEnd type="none" w="med" len="med"/>
                      <a:tailEnd type="none" w="med" len="med"/>
                    </a:lnBlToTr>
                    <a:solidFill>
                      <a:srgbClr val="E9F1F5">
                        <a:alpha val="100000"/>
                      </a:srgbClr>
                    </a:solidFill>
                  </a:tcPr>
                </a:tc>
                <a:tc>
                  <a:txBody>
                    <a:bodyPr/>
                    <a:lstStyle>
                      <a:lvl1pPr marL="342900" lvl="0" indent="-342900" algn="l" defTabSz="0" eaLnBrk="1" fontAlgn="base" latinLnBrk="0" hangingPunct="1">
                        <a:lnSpc>
                          <a:spcPct val="100000"/>
                        </a:lnSpc>
                        <a:spcBef>
                          <a:spcPts val="2000"/>
                        </a:spcBef>
                        <a:spcAft>
                          <a:spcPct val="0"/>
                        </a:spcAft>
                        <a:buClr>
                          <a:schemeClr val="accent1"/>
                        </a:buClr>
                        <a:buFont typeface="Wingdings 2" panose="05020102010507070707" pitchFamily="2" charset="2"/>
                        <a:buChar char=""/>
                        <a:defRPr sz="2000" kern="1200">
                          <a:solidFill>
                            <a:srgbClr val="595959"/>
                          </a:solidFill>
                          <a:latin typeface="Century Gothic" charset="0"/>
                          <a:ea typeface="宋体" panose="02010600030101010101" pitchFamily="2" charset="-122"/>
                          <a:sym typeface="Century Gothic" charset="0"/>
                        </a:defRPr>
                      </a:lvl1pPr>
                      <a:lvl2pPr marL="685800" lvl="1" indent="-336550" algn="l" defTabSz="0" eaLnBrk="1" fontAlgn="base" latinLnBrk="0" hangingPunct="1">
                        <a:lnSpc>
                          <a:spcPct val="100000"/>
                        </a:lnSpc>
                        <a:spcBef>
                          <a:spcPts val="600"/>
                        </a:spcBef>
                        <a:spcAft>
                          <a:spcPct val="0"/>
                        </a:spcAft>
                        <a:buClr>
                          <a:srgbClr val="712D1C"/>
                        </a:buClr>
                        <a:buFont typeface="Wingdings 2" panose="05020102010507070707" pitchFamily="2" charset="2"/>
                        <a:buChar char=""/>
                        <a:defRPr sz="1800" kern="1200">
                          <a:solidFill>
                            <a:srgbClr val="595959"/>
                          </a:solidFill>
                          <a:latin typeface="Century Gothic" charset="0"/>
                          <a:ea typeface="宋体" panose="02010600030101010101" pitchFamily="2" charset="-122"/>
                          <a:sym typeface="Century Gothic" charset="0"/>
                        </a:defRPr>
                      </a:lvl2pPr>
                      <a:lvl3pPr marL="1035050" lvl="2" indent="-349250" algn="l" defTabSz="0" eaLnBrk="1" fontAlgn="base" latinLnBrk="0" hangingPunct="1">
                        <a:lnSpc>
                          <a:spcPct val="100000"/>
                        </a:lnSpc>
                        <a:spcBef>
                          <a:spcPts val="600"/>
                        </a:spcBef>
                        <a:spcAft>
                          <a:spcPct val="0"/>
                        </a:spcAft>
                        <a:buClr>
                          <a:schemeClr val="accent1"/>
                        </a:buClr>
                        <a:buFont typeface="Wingdings 2" panose="05020102010507070707" pitchFamily="2" charset="2"/>
                        <a:buChar char=""/>
                        <a:defRPr sz="1800" kern="1200">
                          <a:solidFill>
                            <a:srgbClr val="595959"/>
                          </a:solidFill>
                          <a:latin typeface="Century Gothic" charset="0"/>
                          <a:ea typeface="宋体" panose="02010600030101010101" pitchFamily="2" charset="-122"/>
                          <a:sym typeface="Century Gothic" charset="0"/>
                        </a:defRPr>
                      </a:lvl3pPr>
                      <a:lvl4pPr marL="1371600" lvl="3" indent="-336550" algn="l" defTabSz="0" eaLnBrk="1" fontAlgn="base" latinLnBrk="0" hangingPunct="1">
                        <a:lnSpc>
                          <a:spcPct val="100000"/>
                        </a:lnSpc>
                        <a:spcBef>
                          <a:spcPts val="600"/>
                        </a:spcBef>
                        <a:spcAft>
                          <a:spcPct val="0"/>
                        </a:spcAft>
                        <a:buClr>
                          <a:srgbClr val="712D1C"/>
                        </a:buClr>
                        <a:buFont typeface="Wingdings 2" panose="05020102010507070707" pitchFamily="2" charset="2"/>
                        <a:buChar char=""/>
                        <a:defRPr sz="1800" kern="1200">
                          <a:solidFill>
                            <a:srgbClr val="595959"/>
                          </a:solidFill>
                          <a:latin typeface="Century Gothic" charset="0"/>
                          <a:ea typeface="宋体" panose="02010600030101010101" pitchFamily="2" charset="-122"/>
                          <a:sym typeface="Century Gothic" charset="0"/>
                        </a:defRPr>
                      </a:lvl4pPr>
                      <a:lvl5pPr marL="1720850" lvl="4" indent="-349250" algn="l" defTabSz="0" eaLnBrk="1" fontAlgn="base" latinLnBrk="0" hangingPunct="1">
                        <a:lnSpc>
                          <a:spcPct val="100000"/>
                        </a:lnSpc>
                        <a:spcBef>
                          <a:spcPts val="600"/>
                        </a:spcBef>
                        <a:spcAft>
                          <a:spcPct val="0"/>
                        </a:spcAft>
                        <a:buClr>
                          <a:schemeClr val="accent1"/>
                        </a:buClr>
                        <a:buFont typeface="Wingdings 2" panose="05020102010507070707" pitchFamily="2" charset="2"/>
                        <a:buChar char=""/>
                        <a:defRPr sz="1800" kern="1200">
                          <a:solidFill>
                            <a:srgbClr val="595959"/>
                          </a:solidFill>
                          <a:latin typeface="Century Gothic" charset="0"/>
                          <a:ea typeface="宋体" panose="02010600030101010101" pitchFamily="2" charset="-122"/>
                          <a:sym typeface="Century Gothic" charset="0"/>
                        </a:defRPr>
                      </a:lvl5pPr>
                    </a:lstStyle>
                    <a:p>
                      <a:pPr marL="0" lvl="0" indent="0" algn="ctr">
                        <a:buNone/>
                      </a:pPr>
                      <a:r>
                        <a:rPr lang="zh-CN" altLang="en-US" sz="1800" dirty="0">
                          <a:solidFill>
                            <a:srgbClr val="000000"/>
                          </a:solidFill>
                          <a:latin typeface="Calibri" panose="020F0502020204030204" charset="0"/>
                        </a:rPr>
                        <a:t>5</a:t>
                      </a:r>
                    </a:p>
                  </a:txBody>
                  <a:tcPr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12700" cap="flat" cmpd="sng">
                      <a:solidFill>
                        <a:srgbClr val="4BACC6"/>
                      </a:solidFill>
                      <a:prstDash val="solid"/>
                      <a:headEnd type="none" w="med" len="med"/>
                      <a:tailEnd type="none" w="med" len="med"/>
                    </a:lnB>
                    <a:lnTlToBr>
                      <a:noFill/>
                      <a:headEnd type="none" w="med" len="med"/>
                      <a:tailEnd type="none" w="med" len="med"/>
                    </a:lnTlToBr>
                    <a:lnBlToTr>
                      <a:noFill/>
                      <a:headEnd type="none" w="med" len="med"/>
                      <a:tailEnd type="none" w="med" len="med"/>
                    </a:lnBlToTr>
                    <a:solidFill>
                      <a:srgbClr val="E9F1F5">
                        <a:alpha val="100000"/>
                      </a:srgbClr>
                    </a:solidFill>
                  </a:tcPr>
                </a:tc>
                <a:extLst>
                  <a:ext uri="{0D108BD9-81ED-4DB2-BD59-A6C34878D82A}">
                    <a16:rowId xmlns:a16="http://schemas.microsoft.com/office/drawing/2014/main" val="10006"/>
                  </a:ext>
                </a:extLst>
              </a:tr>
              <a:tr h="381000">
                <a:tc>
                  <a:txBody>
                    <a:bodyPr/>
                    <a:lstStyle>
                      <a:lvl1pPr marL="342900" lvl="0" indent="-342900" algn="l" defTabSz="0" eaLnBrk="1" fontAlgn="base" latinLnBrk="0" hangingPunct="1">
                        <a:lnSpc>
                          <a:spcPct val="100000"/>
                        </a:lnSpc>
                        <a:spcBef>
                          <a:spcPts val="2000"/>
                        </a:spcBef>
                        <a:spcAft>
                          <a:spcPct val="0"/>
                        </a:spcAft>
                        <a:buClr>
                          <a:schemeClr val="accent1"/>
                        </a:buClr>
                        <a:buFont typeface="Wingdings 2" panose="05020102010507070707" pitchFamily="2" charset="2"/>
                        <a:buChar char=""/>
                        <a:defRPr sz="2000" kern="1200">
                          <a:solidFill>
                            <a:srgbClr val="595959"/>
                          </a:solidFill>
                          <a:latin typeface="Century Gothic" charset="0"/>
                          <a:ea typeface="宋体" panose="02010600030101010101" pitchFamily="2" charset="-122"/>
                          <a:sym typeface="Century Gothic" charset="0"/>
                        </a:defRPr>
                      </a:lvl1pPr>
                      <a:lvl2pPr marL="685800" lvl="1" indent="-336550" algn="l" defTabSz="0" eaLnBrk="1" fontAlgn="base" latinLnBrk="0" hangingPunct="1">
                        <a:lnSpc>
                          <a:spcPct val="100000"/>
                        </a:lnSpc>
                        <a:spcBef>
                          <a:spcPts val="600"/>
                        </a:spcBef>
                        <a:spcAft>
                          <a:spcPct val="0"/>
                        </a:spcAft>
                        <a:buClr>
                          <a:srgbClr val="712D1C"/>
                        </a:buClr>
                        <a:buFont typeface="Wingdings 2" panose="05020102010507070707" pitchFamily="2" charset="2"/>
                        <a:buChar char=""/>
                        <a:defRPr sz="1800" kern="1200">
                          <a:solidFill>
                            <a:srgbClr val="595959"/>
                          </a:solidFill>
                          <a:latin typeface="Century Gothic" charset="0"/>
                          <a:ea typeface="宋体" panose="02010600030101010101" pitchFamily="2" charset="-122"/>
                          <a:sym typeface="Century Gothic" charset="0"/>
                        </a:defRPr>
                      </a:lvl2pPr>
                      <a:lvl3pPr marL="1035050" lvl="2" indent="-349250" algn="l" defTabSz="0" eaLnBrk="1" fontAlgn="base" latinLnBrk="0" hangingPunct="1">
                        <a:lnSpc>
                          <a:spcPct val="100000"/>
                        </a:lnSpc>
                        <a:spcBef>
                          <a:spcPts val="600"/>
                        </a:spcBef>
                        <a:spcAft>
                          <a:spcPct val="0"/>
                        </a:spcAft>
                        <a:buClr>
                          <a:schemeClr val="accent1"/>
                        </a:buClr>
                        <a:buFont typeface="Wingdings 2" panose="05020102010507070707" pitchFamily="2" charset="2"/>
                        <a:buChar char=""/>
                        <a:defRPr sz="1800" kern="1200">
                          <a:solidFill>
                            <a:srgbClr val="595959"/>
                          </a:solidFill>
                          <a:latin typeface="Century Gothic" charset="0"/>
                          <a:ea typeface="宋体" panose="02010600030101010101" pitchFamily="2" charset="-122"/>
                          <a:sym typeface="Century Gothic" charset="0"/>
                        </a:defRPr>
                      </a:lvl3pPr>
                      <a:lvl4pPr marL="1371600" lvl="3" indent="-336550" algn="l" defTabSz="0" eaLnBrk="1" fontAlgn="base" latinLnBrk="0" hangingPunct="1">
                        <a:lnSpc>
                          <a:spcPct val="100000"/>
                        </a:lnSpc>
                        <a:spcBef>
                          <a:spcPts val="600"/>
                        </a:spcBef>
                        <a:spcAft>
                          <a:spcPct val="0"/>
                        </a:spcAft>
                        <a:buClr>
                          <a:srgbClr val="712D1C"/>
                        </a:buClr>
                        <a:buFont typeface="Wingdings 2" panose="05020102010507070707" pitchFamily="2" charset="2"/>
                        <a:buChar char=""/>
                        <a:defRPr sz="1800" kern="1200">
                          <a:solidFill>
                            <a:srgbClr val="595959"/>
                          </a:solidFill>
                          <a:latin typeface="Century Gothic" charset="0"/>
                          <a:ea typeface="宋体" panose="02010600030101010101" pitchFamily="2" charset="-122"/>
                          <a:sym typeface="Century Gothic" charset="0"/>
                        </a:defRPr>
                      </a:lvl4pPr>
                      <a:lvl5pPr marL="1720850" lvl="4" indent="-349250" algn="l" defTabSz="0" eaLnBrk="1" fontAlgn="base" latinLnBrk="0" hangingPunct="1">
                        <a:lnSpc>
                          <a:spcPct val="100000"/>
                        </a:lnSpc>
                        <a:spcBef>
                          <a:spcPts val="600"/>
                        </a:spcBef>
                        <a:spcAft>
                          <a:spcPct val="0"/>
                        </a:spcAft>
                        <a:buClr>
                          <a:schemeClr val="accent1"/>
                        </a:buClr>
                        <a:buFont typeface="Wingdings 2" panose="05020102010507070707" pitchFamily="2" charset="2"/>
                        <a:buChar char=""/>
                        <a:defRPr sz="1800" kern="1200">
                          <a:solidFill>
                            <a:srgbClr val="595959"/>
                          </a:solidFill>
                          <a:latin typeface="Century Gothic" charset="0"/>
                          <a:ea typeface="宋体" panose="02010600030101010101" pitchFamily="2" charset="-122"/>
                          <a:sym typeface="Century Gothic" charset="0"/>
                        </a:defRPr>
                      </a:lvl5pPr>
                    </a:lstStyle>
                    <a:p>
                      <a:pPr marL="0" lvl="0" indent="0">
                        <a:buNone/>
                      </a:pPr>
                      <a:r>
                        <a:rPr lang="zh-CN" altLang="en-US" sz="1800" dirty="0">
                          <a:solidFill>
                            <a:srgbClr val="000000"/>
                          </a:solidFill>
                          <a:latin typeface="Calibri" panose="020F0502020204030204" charset="0"/>
                        </a:rPr>
                        <a:t>行政套房      Executive Suite</a:t>
                      </a:r>
                    </a:p>
                  </a:txBody>
                  <a:tcPr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12700" cap="flat" cmpd="sng">
                      <a:solidFill>
                        <a:srgbClr val="4BACC6"/>
                      </a:solidFill>
                      <a:prstDash val="solid"/>
                      <a:headEnd type="none" w="med" len="med"/>
                      <a:tailEnd type="none" w="med" len="med"/>
                    </a:lnB>
                    <a:lnTlToBr>
                      <a:noFill/>
                      <a:headEnd type="none" w="med" len="med"/>
                      <a:tailEnd type="none" w="med" len="med"/>
                    </a:lnTlToBr>
                    <a:lnBlToTr>
                      <a:noFill/>
                      <a:headEnd type="none" w="med" len="med"/>
                      <a:tailEnd type="none" w="med" len="med"/>
                    </a:lnBlToTr>
                    <a:solidFill>
                      <a:srgbClr val="D0E3EA">
                        <a:alpha val="100000"/>
                      </a:srgbClr>
                    </a:solidFill>
                  </a:tcPr>
                </a:tc>
                <a:tc>
                  <a:txBody>
                    <a:bodyPr/>
                    <a:lstStyle>
                      <a:lvl1pPr marL="342900" lvl="0" indent="-342900" algn="l" defTabSz="0" eaLnBrk="1" fontAlgn="base" latinLnBrk="0" hangingPunct="1">
                        <a:lnSpc>
                          <a:spcPct val="100000"/>
                        </a:lnSpc>
                        <a:spcBef>
                          <a:spcPts val="2000"/>
                        </a:spcBef>
                        <a:spcAft>
                          <a:spcPct val="0"/>
                        </a:spcAft>
                        <a:buClr>
                          <a:schemeClr val="accent1"/>
                        </a:buClr>
                        <a:buFont typeface="Wingdings 2" panose="05020102010507070707" pitchFamily="2" charset="2"/>
                        <a:buChar char=""/>
                        <a:defRPr sz="2000" kern="1200">
                          <a:solidFill>
                            <a:srgbClr val="595959"/>
                          </a:solidFill>
                          <a:latin typeface="Century Gothic" charset="0"/>
                          <a:ea typeface="宋体" panose="02010600030101010101" pitchFamily="2" charset="-122"/>
                          <a:sym typeface="Century Gothic" charset="0"/>
                        </a:defRPr>
                      </a:lvl1pPr>
                      <a:lvl2pPr marL="685800" lvl="1" indent="-336550" algn="l" defTabSz="0" eaLnBrk="1" fontAlgn="base" latinLnBrk="0" hangingPunct="1">
                        <a:lnSpc>
                          <a:spcPct val="100000"/>
                        </a:lnSpc>
                        <a:spcBef>
                          <a:spcPts val="600"/>
                        </a:spcBef>
                        <a:spcAft>
                          <a:spcPct val="0"/>
                        </a:spcAft>
                        <a:buClr>
                          <a:srgbClr val="712D1C"/>
                        </a:buClr>
                        <a:buFont typeface="Wingdings 2" panose="05020102010507070707" pitchFamily="2" charset="2"/>
                        <a:buChar char=""/>
                        <a:defRPr sz="1800" kern="1200">
                          <a:solidFill>
                            <a:srgbClr val="595959"/>
                          </a:solidFill>
                          <a:latin typeface="Century Gothic" charset="0"/>
                          <a:ea typeface="宋体" panose="02010600030101010101" pitchFamily="2" charset="-122"/>
                          <a:sym typeface="Century Gothic" charset="0"/>
                        </a:defRPr>
                      </a:lvl2pPr>
                      <a:lvl3pPr marL="1035050" lvl="2" indent="-349250" algn="l" defTabSz="0" eaLnBrk="1" fontAlgn="base" latinLnBrk="0" hangingPunct="1">
                        <a:lnSpc>
                          <a:spcPct val="100000"/>
                        </a:lnSpc>
                        <a:spcBef>
                          <a:spcPts val="600"/>
                        </a:spcBef>
                        <a:spcAft>
                          <a:spcPct val="0"/>
                        </a:spcAft>
                        <a:buClr>
                          <a:schemeClr val="accent1"/>
                        </a:buClr>
                        <a:buFont typeface="Wingdings 2" panose="05020102010507070707" pitchFamily="2" charset="2"/>
                        <a:buChar char=""/>
                        <a:defRPr sz="1800" kern="1200">
                          <a:solidFill>
                            <a:srgbClr val="595959"/>
                          </a:solidFill>
                          <a:latin typeface="Century Gothic" charset="0"/>
                          <a:ea typeface="宋体" panose="02010600030101010101" pitchFamily="2" charset="-122"/>
                          <a:sym typeface="Century Gothic" charset="0"/>
                        </a:defRPr>
                      </a:lvl3pPr>
                      <a:lvl4pPr marL="1371600" lvl="3" indent="-336550" algn="l" defTabSz="0" eaLnBrk="1" fontAlgn="base" latinLnBrk="0" hangingPunct="1">
                        <a:lnSpc>
                          <a:spcPct val="100000"/>
                        </a:lnSpc>
                        <a:spcBef>
                          <a:spcPts val="600"/>
                        </a:spcBef>
                        <a:spcAft>
                          <a:spcPct val="0"/>
                        </a:spcAft>
                        <a:buClr>
                          <a:srgbClr val="712D1C"/>
                        </a:buClr>
                        <a:buFont typeface="Wingdings 2" panose="05020102010507070707" pitchFamily="2" charset="2"/>
                        <a:buChar char=""/>
                        <a:defRPr sz="1800" kern="1200">
                          <a:solidFill>
                            <a:srgbClr val="595959"/>
                          </a:solidFill>
                          <a:latin typeface="Century Gothic" charset="0"/>
                          <a:ea typeface="宋体" panose="02010600030101010101" pitchFamily="2" charset="-122"/>
                          <a:sym typeface="Century Gothic" charset="0"/>
                        </a:defRPr>
                      </a:lvl4pPr>
                      <a:lvl5pPr marL="1720850" lvl="4" indent="-349250" algn="l" defTabSz="0" eaLnBrk="1" fontAlgn="base" latinLnBrk="0" hangingPunct="1">
                        <a:lnSpc>
                          <a:spcPct val="100000"/>
                        </a:lnSpc>
                        <a:spcBef>
                          <a:spcPts val="600"/>
                        </a:spcBef>
                        <a:spcAft>
                          <a:spcPct val="0"/>
                        </a:spcAft>
                        <a:buClr>
                          <a:schemeClr val="accent1"/>
                        </a:buClr>
                        <a:buFont typeface="Wingdings 2" panose="05020102010507070707" pitchFamily="2" charset="2"/>
                        <a:buChar char=""/>
                        <a:defRPr sz="1800" kern="1200">
                          <a:solidFill>
                            <a:srgbClr val="595959"/>
                          </a:solidFill>
                          <a:latin typeface="Century Gothic" charset="0"/>
                          <a:ea typeface="宋体" panose="02010600030101010101" pitchFamily="2" charset="-122"/>
                          <a:sym typeface="Century Gothic" charset="0"/>
                        </a:defRPr>
                      </a:lvl5pPr>
                    </a:lstStyle>
                    <a:p>
                      <a:pPr marL="0" lvl="0" indent="0" algn="ctr">
                        <a:buNone/>
                      </a:pPr>
                      <a:r>
                        <a:rPr lang="en-US" altLang="zh-CN" sz="1800">
                          <a:solidFill>
                            <a:srgbClr val="000000"/>
                          </a:solidFill>
                          <a:latin typeface="Calibri" panose="020F0502020204030204" charset="0"/>
                        </a:rPr>
                        <a:t>5</a:t>
                      </a:r>
                    </a:p>
                  </a:txBody>
                  <a:tcPr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12700" cap="flat" cmpd="sng">
                      <a:solidFill>
                        <a:srgbClr val="4BACC6"/>
                      </a:solidFill>
                      <a:prstDash val="solid"/>
                      <a:headEnd type="none" w="med" len="med"/>
                      <a:tailEnd type="none" w="med" len="med"/>
                    </a:lnB>
                    <a:lnTlToBr>
                      <a:noFill/>
                      <a:headEnd type="none" w="med" len="med"/>
                      <a:tailEnd type="none" w="med" len="med"/>
                    </a:lnTlToBr>
                    <a:lnBlToTr>
                      <a:noFill/>
                      <a:headEnd type="none" w="med" len="med"/>
                      <a:tailEnd type="none" w="med" len="med"/>
                    </a:lnBlToTr>
                    <a:solidFill>
                      <a:srgbClr val="D0E3EA">
                        <a:alpha val="100000"/>
                      </a:srgbClr>
                    </a:solidFill>
                  </a:tcPr>
                </a:tc>
                <a:extLst>
                  <a:ext uri="{0D108BD9-81ED-4DB2-BD59-A6C34878D82A}">
                    <a16:rowId xmlns:a16="http://schemas.microsoft.com/office/drawing/2014/main" val="10007"/>
                  </a:ext>
                </a:extLst>
              </a:tr>
              <a:tr h="381000">
                <a:tc>
                  <a:txBody>
                    <a:bodyPr/>
                    <a:lstStyle/>
                    <a:p>
                      <a:pPr marL="0" lvl="0" indent="0">
                        <a:buNone/>
                      </a:pPr>
                      <a:r>
                        <a:rPr lang="zh-CN" altLang="en-US" sz="1800" dirty="0">
                          <a:solidFill>
                            <a:schemeClr val="tx1"/>
                          </a:solidFill>
                          <a:latin typeface="Calibri" panose="020F0502020204030204" charset="0"/>
                        </a:rPr>
                        <a:t>主题房           </a:t>
                      </a:r>
                      <a:r>
                        <a:rPr lang="zh-CN" altLang="en-US" sz="1800" dirty="0">
                          <a:solidFill>
                            <a:schemeClr val="tx1"/>
                          </a:solidFill>
                          <a:latin typeface="Calibri" panose="020F0502020204030204" charset="0"/>
                          <a:sym typeface="+mn-ea"/>
                        </a:rPr>
                        <a:t>Deluxe King </a:t>
                      </a:r>
                      <a:r>
                        <a:rPr lang="en-US" altLang="zh-CN" sz="1800" dirty="0">
                          <a:solidFill>
                            <a:schemeClr val="tx1"/>
                          </a:solidFill>
                          <a:latin typeface="Calibri" panose="020F0502020204030204" charset="0"/>
                          <a:sym typeface="+mn-ea"/>
                        </a:rPr>
                        <a:t>theme room</a:t>
                      </a:r>
                    </a:p>
                  </a:txBody>
                  <a:tcPr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12700" cap="flat" cmpd="sng">
                      <a:solidFill>
                        <a:srgbClr val="4BACC6"/>
                      </a:solidFill>
                      <a:prstDash val="solid"/>
                      <a:headEnd type="none" w="med" len="med"/>
                      <a:tailEnd type="none" w="med" len="med"/>
                    </a:lnB>
                    <a:lnTlToBr>
                      <a:noFill/>
                      <a:headEnd type="none" w="med" len="med"/>
                      <a:tailEnd type="none" w="med" len="med"/>
                    </a:lnTlToBr>
                    <a:lnBlToTr>
                      <a:noFill/>
                      <a:headEnd type="none" w="med" len="med"/>
                      <a:tailEnd type="none" w="med" len="med"/>
                    </a:lnBlToTr>
                    <a:solidFill>
                      <a:srgbClr val="E9F1F5">
                        <a:alpha val="100000"/>
                      </a:srgbClr>
                    </a:solidFill>
                  </a:tcPr>
                </a:tc>
                <a:tc>
                  <a:txBody>
                    <a:bodyPr/>
                    <a:lstStyle/>
                    <a:p>
                      <a:pPr marL="0" lvl="0" indent="0" algn="ctr">
                        <a:buNone/>
                      </a:pPr>
                      <a:r>
                        <a:rPr lang="en-US" altLang="zh-CN" sz="1800">
                          <a:solidFill>
                            <a:srgbClr val="000000"/>
                          </a:solidFill>
                          <a:latin typeface="Calibri" panose="020F0502020204030204" charset="0"/>
                        </a:rPr>
                        <a:t>2</a:t>
                      </a:r>
                    </a:p>
                  </a:txBody>
                  <a:tcPr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12700" cap="flat" cmpd="sng">
                      <a:solidFill>
                        <a:srgbClr val="4BACC6"/>
                      </a:solidFill>
                      <a:prstDash val="solid"/>
                      <a:headEnd type="none" w="med" len="med"/>
                      <a:tailEnd type="none" w="med" len="med"/>
                    </a:lnB>
                    <a:lnTlToBr>
                      <a:noFill/>
                      <a:headEnd type="none" w="med" len="med"/>
                      <a:tailEnd type="none" w="med" len="med"/>
                    </a:lnTlToBr>
                    <a:lnBlToTr>
                      <a:noFill/>
                      <a:headEnd type="none" w="med" len="med"/>
                      <a:tailEnd type="none" w="med" len="med"/>
                    </a:lnBlToTr>
                    <a:solidFill>
                      <a:srgbClr val="E9F1F5">
                        <a:alpha val="100000"/>
                      </a:srgbClr>
                    </a:solidFill>
                  </a:tcPr>
                </a:tc>
                <a:extLst>
                  <a:ext uri="{0D108BD9-81ED-4DB2-BD59-A6C34878D82A}">
                    <a16:rowId xmlns:a16="http://schemas.microsoft.com/office/drawing/2014/main" val="10008"/>
                  </a:ext>
                </a:extLst>
              </a:tr>
              <a:tr h="381000">
                <a:tc>
                  <a:txBody>
                    <a:bodyPr/>
                    <a:lstStyle>
                      <a:lvl1pPr marL="342900" lvl="0" indent="-342900" algn="l" defTabSz="0" eaLnBrk="1" fontAlgn="base" latinLnBrk="0" hangingPunct="1">
                        <a:lnSpc>
                          <a:spcPct val="100000"/>
                        </a:lnSpc>
                        <a:spcBef>
                          <a:spcPts val="2000"/>
                        </a:spcBef>
                        <a:spcAft>
                          <a:spcPct val="0"/>
                        </a:spcAft>
                        <a:buClr>
                          <a:schemeClr val="accent1"/>
                        </a:buClr>
                        <a:buFont typeface="Wingdings 2" panose="05020102010507070707" pitchFamily="2" charset="2"/>
                        <a:buChar char=""/>
                        <a:defRPr sz="2000" kern="1200">
                          <a:solidFill>
                            <a:srgbClr val="595959"/>
                          </a:solidFill>
                          <a:latin typeface="Century Gothic" charset="0"/>
                          <a:ea typeface="宋体" panose="02010600030101010101" pitchFamily="2" charset="-122"/>
                          <a:sym typeface="Century Gothic" charset="0"/>
                        </a:defRPr>
                      </a:lvl1pPr>
                      <a:lvl2pPr marL="685800" lvl="1" indent="-336550" algn="l" defTabSz="0" eaLnBrk="1" fontAlgn="base" latinLnBrk="0" hangingPunct="1">
                        <a:lnSpc>
                          <a:spcPct val="100000"/>
                        </a:lnSpc>
                        <a:spcBef>
                          <a:spcPts val="600"/>
                        </a:spcBef>
                        <a:spcAft>
                          <a:spcPct val="0"/>
                        </a:spcAft>
                        <a:buClr>
                          <a:srgbClr val="712D1C"/>
                        </a:buClr>
                        <a:buFont typeface="Wingdings 2" panose="05020102010507070707" pitchFamily="2" charset="2"/>
                        <a:buChar char=""/>
                        <a:defRPr sz="1800" kern="1200">
                          <a:solidFill>
                            <a:srgbClr val="595959"/>
                          </a:solidFill>
                          <a:latin typeface="Century Gothic" charset="0"/>
                          <a:ea typeface="宋体" panose="02010600030101010101" pitchFamily="2" charset="-122"/>
                          <a:sym typeface="Century Gothic" charset="0"/>
                        </a:defRPr>
                      </a:lvl2pPr>
                      <a:lvl3pPr marL="1035050" lvl="2" indent="-349250" algn="l" defTabSz="0" eaLnBrk="1" fontAlgn="base" latinLnBrk="0" hangingPunct="1">
                        <a:lnSpc>
                          <a:spcPct val="100000"/>
                        </a:lnSpc>
                        <a:spcBef>
                          <a:spcPts val="600"/>
                        </a:spcBef>
                        <a:spcAft>
                          <a:spcPct val="0"/>
                        </a:spcAft>
                        <a:buClr>
                          <a:schemeClr val="accent1"/>
                        </a:buClr>
                        <a:buFont typeface="Wingdings 2" panose="05020102010507070707" pitchFamily="2" charset="2"/>
                        <a:buChar char=""/>
                        <a:defRPr sz="1800" kern="1200">
                          <a:solidFill>
                            <a:srgbClr val="595959"/>
                          </a:solidFill>
                          <a:latin typeface="Century Gothic" charset="0"/>
                          <a:ea typeface="宋体" panose="02010600030101010101" pitchFamily="2" charset="-122"/>
                          <a:sym typeface="Century Gothic" charset="0"/>
                        </a:defRPr>
                      </a:lvl3pPr>
                      <a:lvl4pPr marL="1371600" lvl="3" indent="-336550" algn="l" defTabSz="0" eaLnBrk="1" fontAlgn="base" latinLnBrk="0" hangingPunct="1">
                        <a:lnSpc>
                          <a:spcPct val="100000"/>
                        </a:lnSpc>
                        <a:spcBef>
                          <a:spcPts val="600"/>
                        </a:spcBef>
                        <a:spcAft>
                          <a:spcPct val="0"/>
                        </a:spcAft>
                        <a:buClr>
                          <a:srgbClr val="712D1C"/>
                        </a:buClr>
                        <a:buFont typeface="Wingdings 2" panose="05020102010507070707" pitchFamily="2" charset="2"/>
                        <a:buChar char=""/>
                        <a:defRPr sz="1800" kern="1200">
                          <a:solidFill>
                            <a:srgbClr val="595959"/>
                          </a:solidFill>
                          <a:latin typeface="Century Gothic" charset="0"/>
                          <a:ea typeface="宋体" panose="02010600030101010101" pitchFamily="2" charset="-122"/>
                          <a:sym typeface="Century Gothic" charset="0"/>
                        </a:defRPr>
                      </a:lvl4pPr>
                      <a:lvl5pPr marL="1720850" lvl="4" indent="-349250" algn="l" defTabSz="0" eaLnBrk="1" fontAlgn="base" latinLnBrk="0" hangingPunct="1">
                        <a:lnSpc>
                          <a:spcPct val="100000"/>
                        </a:lnSpc>
                        <a:spcBef>
                          <a:spcPts val="600"/>
                        </a:spcBef>
                        <a:spcAft>
                          <a:spcPct val="0"/>
                        </a:spcAft>
                        <a:buClr>
                          <a:schemeClr val="accent1"/>
                        </a:buClr>
                        <a:buFont typeface="Wingdings 2" panose="05020102010507070707" pitchFamily="2" charset="2"/>
                        <a:buChar char=""/>
                        <a:defRPr sz="1800" kern="1200">
                          <a:solidFill>
                            <a:srgbClr val="595959"/>
                          </a:solidFill>
                          <a:latin typeface="Century Gothic" charset="0"/>
                          <a:ea typeface="宋体" panose="02010600030101010101" pitchFamily="2" charset="-122"/>
                          <a:sym typeface="Century Gothic" charset="0"/>
                        </a:defRPr>
                      </a:lvl5pPr>
                    </a:lstStyle>
                    <a:p>
                      <a:pPr marL="0" lvl="0" indent="0">
                        <a:buNone/>
                      </a:pPr>
                      <a:r>
                        <a:rPr lang="zh-CN" altLang="en-US" sz="1800" dirty="0">
                          <a:solidFill>
                            <a:srgbClr val="000000"/>
                          </a:solidFill>
                          <a:latin typeface="Calibri" panose="020F0502020204030204" charset="0"/>
                        </a:rPr>
                        <a:t>开元套房      New Century Suite</a:t>
                      </a:r>
                    </a:p>
                  </a:txBody>
                  <a:tcPr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12700" cap="flat" cmpd="sng">
                      <a:solidFill>
                        <a:srgbClr val="4BACC6"/>
                      </a:solidFill>
                      <a:prstDash val="solid"/>
                      <a:headEnd type="none" w="med" len="med"/>
                      <a:tailEnd type="none" w="med" len="med"/>
                    </a:lnB>
                    <a:lnTlToBr>
                      <a:noFill/>
                      <a:headEnd type="none" w="med" len="med"/>
                      <a:tailEnd type="none" w="med" len="med"/>
                    </a:lnTlToBr>
                    <a:lnBlToTr>
                      <a:noFill/>
                      <a:headEnd type="none" w="med" len="med"/>
                      <a:tailEnd type="none" w="med" len="med"/>
                    </a:lnBlToTr>
                    <a:solidFill>
                      <a:srgbClr val="E9F1F5">
                        <a:alpha val="100000"/>
                      </a:srgbClr>
                    </a:solidFill>
                  </a:tcPr>
                </a:tc>
                <a:tc>
                  <a:txBody>
                    <a:bodyPr/>
                    <a:lstStyle>
                      <a:lvl1pPr marL="342900" lvl="0" indent="-342900" algn="l" defTabSz="0" eaLnBrk="1" fontAlgn="base" latinLnBrk="0" hangingPunct="1">
                        <a:lnSpc>
                          <a:spcPct val="100000"/>
                        </a:lnSpc>
                        <a:spcBef>
                          <a:spcPts val="2000"/>
                        </a:spcBef>
                        <a:spcAft>
                          <a:spcPct val="0"/>
                        </a:spcAft>
                        <a:buClr>
                          <a:schemeClr val="accent1"/>
                        </a:buClr>
                        <a:buFont typeface="Wingdings 2" panose="05020102010507070707" pitchFamily="2" charset="2"/>
                        <a:buChar char=""/>
                        <a:defRPr sz="2000" kern="1200">
                          <a:solidFill>
                            <a:srgbClr val="595959"/>
                          </a:solidFill>
                          <a:latin typeface="Century Gothic" charset="0"/>
                          <a:ea typeface="宋体" panose="02010600030101010101" pitchFamily="2" charset="-122"/>
                          <a:sym typeface="Century Gothic" charset="0"/>
                        </a:defRPr>
                      </a:lvl1pPr>
                      <a:lvl2pPr marL="685800" lvl="1" indent="-336550" algn="l" defTabSz="0" eaLnBrk="1" fontAlgn="base" latinLnBrk="0" hangingPunct="1">
                        <a:lnSpc>
                          <a:spcPct val="100000"/>
                        </a:lnSpc>
                        <a:spcBef>
                          <a:spcPts val="600"/>
                        </a:spcBef>
                        <a:spcAft>
                          <a:spcPct val="0"/>
                        </a:spcAft>
                        <a:buClr>
                          <a:srgbClr val="712D1C"/>
                        </a:buClr>
                        <a:buFont typeface="Wingdings 2" panose="05020102010507070707" pitchFamily="2" charset="2"/>
                        <a:buChar char=""/>
                        <a:defRPr sz="1800" kern="1200">
                          <a:solidFill>
                            <a:srgbClr val="595959"/>
                          </a:solidFill>
                          <a:latin typeface="Century Gothic" charset="0"/>
                          <a:ea typeface="宋体" panose="02010600030101010101" pitchFamily="2" charset="-122"/>
                          <a:sym typeface="Century Gothic" charset="0"/>
                        </a:defRPr>
                      </a:lvl2pPr>
                      <a:lvl3pPr marL="1035050" lvl="2" indent="-349250" algn="l" defTabSz="0" eaLnBrk="1" fontAlgn="base" latinLnBrk="0" hangingPunct="1">
                        <a:lnSpc>
                          <a:spcPct val="100000"/>
                        </a:lnSpc>
                        <a:spcBef>
                          <a:spcPts val="600"/>
                        </a:spcBef>
                        <a:spcAft>
                          <a:spcPct val="0"/>
                        </a:spcAft>
                        <a:buClr>
                          <a:schemeClr val="accent1"/>
                        </a:buClr>
                        <a:buFont typeface="Wingdings 2" panose="05020102010507070707" pitchFamily="2" charset="2"/>
                        <a:buChar char=""/>
                        <a:defRPr sz="1800" kern="1200">
                          <a:solidFill>
                            <a:srgbClr val="595959"/>
                          </a:solidFill>
                          <a:latin typeface="Century Gothic" charset="0"/>
                          <a:ea typeface="宋体" panose="02010600030101010101" pitchFamily="2" charset="-122"/>
                          <a:sym typeface="Century Gothic" charset="0"/>
                        </a:defRPr>
                      </a:lvl3pPr>
                      <a:lvl4pPr marL="1371600" lvl="3" indent="-336550" algn="l" defTabSz="0" eaLnBrk="1" fontAlgn="base" latinLnBrk="0" hangingPunct="1">
                        <a:lnSpc>
                          <a:spcPct val="100000"/>
                        </a:lnSpc>
                        <a:spcBef>
                          <a:spcPts val="600"/>
                        </a:spcBef>
                        <a:spcAft>
                          <a:spcPct val="0"/>
                        </a:spcAft>
                        <a:buClr>
                          <a:srgbClr val="712D1C"/>
                        </a:buClr>
                        <a:buFont typeface="Wingdings 2" panose="05020102010507070707" pitchFamily="2" charset="2"/>
                        <a:buChar char=""/>
                        <a:defRPr sz="1800" kern="1200">
                          <a:solidFill>
                            <a:srgbClr val="595959"/>
                          </a:solidFill>
                          <a:latin typeface="Century Gothic" charset="0"/>
                          <a:ea typeface="宋体" panose="02010600030101010101" pitchFamily="2" charset="-122"/>
                          <a:sym typeface="Century Gothic" charset="0"/>
                        </a:defRPr>
                      </a:lvl4pPr>
                      <a:lvl5pPr marL="1720850" lvl="4" indent="-349250" algn="l" defTabSz="0" eaLnBrk="1" fontAlgn="base" latinLnBrk="0" hangingPunct="1">
                        <a:lnSpc>
                          <a:spcPct val="100000"/>
                        </a:lnSpc>
                        <a:spcBef>
                          <a:spcPts val="600"/>
                        </a:spcBef>
                        <a:spcAft>
                          <a:spcPct val="0"/>
                        </a:spcAft>
                        <a:buClr>
                          <a:schemeClr val="accent1"/>
                        </a:buClr>
                        <a:buFont typeface="Wingdings 2" panose="05020102010507070707" pitchFamily="2" charset="2"/>
                        <a:buChar char=""/>
                        <a:defRPr sz="1800" kern="1200">
                          <a:solidFill>
                            <a:srgbClr val="595959"/>
                          </a:solidFill>
                          <a:latin typeface="Century Gothic" charset="0"/>
                          <a:ea typeface="宋体" panose="02010600030101010101" pitchFamily="2" charset="-122"/>
                          <a:sym typeface="Century Gothic" charset="0"/>
                        </a:defRPr>
                      </a:lvl5pPr>
                    </a:lstStyle>
                    <a:p>
                      <a:pPr marL="0" lvl="0" indent="0" algn="ctr">
                        <a:buNone/>
                      </a:pPr>
                      <a:r>
                        <a:rPr lang="en-US" altLang="zh-CN" sz="1800">
                          <a:solidFill>
                            <a:srgbClr val="000000"/>
                          </a:solidFill>
                          <a:latin typeface="Calibri" panose="020F0502020204030204" charset="0"/>
                        </a:rPr>
                        <a:t>1</a:t>
                      </a:r>
                      <a:endParaRPr lang="zh-CN" altLang="en-US" sz="1800">
                        <a:solidFill>
                          <a:srgbClr val="000000"/>
                        </a:solidFill>
                        <a:latin typeface="Calibri" panose="020F0502020204030204" charset="0"/>
                      </a:endParaRPr>
                    </a:p>
                  </a:txBody>
                  <a:tcPr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12700" cap="flat" cmpd="sng">
                      <a:solidFill>
                        <a:srgbClr val="4BACC6"/>
                      </a:solidFill>
                      <a:prstDash val="solid"/>
                      <a:headEnd type="none" w="med" len="med"/>
                      <a:tailEnd type="none" w="med" len="med"/>
                    </a:lnB>
                    <a:lnTlToBr>
                      <a:noFill/>
                      <a:headEnd type="none" w="med" len="med"/>
                      <a:tailEnd type="none" w="med" len="med"/>
                    </a:lnTlToBr>
                    <a:lnBlToTr>
                      <a:noFill/>
                      <a:headEnd type="none" w="med" len="med"/>
                      <a:tailEnd type="none" w="med" len="med"/>
                    </a:lnBlToTr>
                    <a:solidFill>
                      <a:srgbClr val="E9F1F5">
                        <a:alpha val="100000"/>
                      </a:srgbClr>
                    </a:solidFill>
                  </a:tcPr>
                </a:tc>
                <a:extLst>
                  <a:ext uri="{0D108BD9-81ED-4DB2-BD59-A6C34878D82A}">
                    <a16:rowId xmlns:a16="http://schemas.microsoft.com/office/drawing/2014/main" val="10009"/>
                  </a:ext>
                </a:extLst>
              </a:tr>
              <a:tr h="381000">
                <a:tc>
                  <a:txBody>
                    <a:bodyPr/>
                    <a:lstStyle>
                      <a:lvl1pPr marL="342900" lvl="0" indent="-342900" algn="l" defTabSz="0" eaLnBrk="1" fontAlgn="base" latinLnBrk="0" hangingPunct="1">
                        <a:lnSpc>
                          <a:spcPct val="100000"/>
                        </a:lnSpc>
                        <a:spcBef>
                          <a:spcPts val="2000"/>
                        </a:spcBef>
                        <a:spcAft>
                          <a:spcPct val="0"/>
                        </a:spcAft>
                        <a:buClr>
                          <a:schemeClr val="accent1"/>
                        </a:buClr>
                        <a:buFont typeface="Wingdings 2" panose="05020102010507070707" pitchFamily="2" charset="2"/>
                        <a:buChar char=""/>
                        <a:defRPr sz="2000" kern="1200">
                          <a:solidFill>
                            <a:srgbClr val="595959"/>
                          </a:solidFill>
                          <a:latin typeface="Century Gothic" charset="0"/>
                          <a:ea typeface="宋体" panose="02010600030101010101" pitchFamily="2" charset="-122"/>
                          <a:sym typeface="Century Gothic" charset="0"/>
                        </a:defRPr>
                      </a:lvl1pPr>
                      <a:lvl2pPr marL="685800" lvl="1" indent="-336550" algn="l" defTabSz="0" eaLnBrk="1" fontAlgn="base" latinLnBrk="0" hangingPunct="1">
                        <a:lnSpc>
                          <a:spcPct val="100000"/>
                        </a:lnSpc>
                        <a:spcBef>
                          <a:spcPts val="600"/>
                        </a:spcBef>
                        <a:spcAft>
                          <a:spcPct val="0"/>
                        </a:spcAft>
                        <a:buClr>
                          <a:srgbClr val="712D1C"/>
                        </a:buClr>
                        <a:buFont typeface="Wingdings 2" panose="05020102010507070707" pitchFamily="2" charset="2"/>
                        <a:buChar char=""/>
                        <a:defRPr sz="1800" kern="1200">
                          <a:solidFill>
                            <a:srgbClr val="595959"/>
                          </a:solidFill>
                          <a:latin typeface="Century Gothic" charset="0"/>
                          <a:ea typeface="宋体" panose="02010600030101010101" pitchFamily="2" charset="-122"/>
                          <a:sym typeface="Century Gothic" charset="0"/>
                        </a:defRPr>
                      </a:lvl2pPr>
                      <a:lvl3pPr marL="1035050" lvl="2" indent="-349250" algn="l" defTabSz="0" eaLnBrk="1" fontAlgn="base" latinLnBrk="0" hangingPunct="1">
                        <a:lnSpc>
                          <a:spcPct val="100000"/>
                        </a:lnSpc>
                        <a:spcBef>
                          <a:spcPts val="600"/>
                        </a:spcBef>
                        <a:spcAft>
                          <a:spcPct val="0"/>
                        </a:spcAft>
                        <a:buClr>
                          <a:schemeClr val="accent1"/>
                        </a:buClr>
                        <a:buFont typeface="Wingdings 2" panose="05020102010507070707" pitchFamily="2" charset="2"/>
                        <a:buChar char=""/>
                        <a:defRPr sz="1800" kern="1200">
                          <a:solidFill>
                            <a:srgbClr val="595959"/>
                          </a:solidFill>
                          <a:latin typeface="Century Gothic" charset="0"/>
                          <a:ea typeface="宋体" panose="02010600030101010101" pitchFamily="2" charset="-122"/>
                          <a:sym typeface="Century Gothic" charset="0"/>
                        </a:defRPr>
                      </a:lvl3pPr>
                      <a:lvl4pPr marL="1371600" lvl="3" indent="-336550" algn="l" defTabSz="0" eaLnBrk="1" fontAlgn="base" latinLnBrk="0" hangingPunct="1">
                        <a:lnSpc>
                          <a:spcPct val="100000"/>
                        </a:lnSpc>
                        <a:spcBef>
                          <a:spcPts val="600"/>
                        </a:spcBef>
                        <a:spcAft>
                          <a:spcPct val="0"/>
                        </a:spcAft>
                        <a:buClr>
                          <a:srgbClr val="712D1C"/>
                        </a:buClr>
                        <a:buFont typeface="Wingdings 2" panose="05020102010507070707" pitchFamily="2" charset="2"/>
                        <a:buChar char=""/>
                        <a:defRPr sz="1800" kern="1200">
                          <a:solidFill>
                            <a:srgbClr val="595959"/>
                          </a:solidFill>
                          <a:latin typeface="Century Gothic" charset="0"/>
                          <a:ea typeface="宋体" panose="02010600030101010101" pitchFamily="2" charset="-122"/>
                          <a:sym typeface="Century Gothic" charset="0"/>
                        </a:defRPr>
                      </a:lvl4pPr>
                      <a:lvl5pPr marL="1720850" lvl="4" indent="-349250" algn="l" defTabSz="0" eaLnBrk="1" fontAlgn="base" latinLnBrk="0" hangingPunct="1">
                        <a:lnSpc>
                          <a:spcPct val="100000"/>
                        </a:lnSpc>
                        <a:spcBef>
                          <a:spcPts val="600"/>
                        </a:spcBef>
                        <a:spcAft>
                          <a:spcPct val="0"/>
                        </a:spcAft>
                        <a:buClr>
                          <a:schemeClr val="accent1"/>
                        </a:buClr>
                        <a:buFont typeface="Wingdings 2" panose="05020102010507070707" pitchFamily="2" charset="2"/>
                        <a:buChar char=""/>
                        <a:defRPr sz="1800" kern="1200">
                          <a:solidFill>
                            <a:srgbClr val="595959"/>
                          </a:solidFill>
                          <a:latin typeface="Century Gothic" charset="0"/>
                          <a:ea typeface="宋体" panose="02010600030101010101" pitchFamily="2" charset="-122"/>
                          <a:sym typeface="Century Gothic" charset="0"/>
                        </a:defRPr>
                      </a:lvl5pPr>
                    </a:lstStyle>
                    <a:p>
                      <a:pPr marL="0" lvl="0" indent="0">
                        <a:buNone/>
                      </a:pPr>
                      <a:r>
                        <a:rPr lang="zh-CN" altLang="en-US" sz="1800" dirty="0">
                          <a:solidFill>
                            <a:srgbClr val="000000"/>
                          </a:solidFill>
                          <a:latin typeface="Calibri" panose="020F0502020204030204" charset="0"/>
                        </a:rPr>
                        <a:t>总统套房      Presidential Suite</a:t>
                      </a:r>
                    </a:p>
                  </a:txBody>
                  <a:tcPr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12700" cap="flat" cmpd="sng">
                      <a:solidFill>
                        <a:srgbClr val="4BACC6"/>
                      </a:solidFill>
                      <a:prstDash val="solid"/>
                      <a:headEnd type="none" w="med" len="med"/>
                      <a:tailEnd type="none" w="med" len="med"/>
                    </a:lnB>
                    <a:lnTlToBr>
                      <a:noFill/>
                      <a:headEnd type="none" w="med" len="med"/>
                      <a:tailEnd type="none" w="med" len="med"/>
                    </a:lnTlToBr>
                    <a:lnBlToTr>
                      <a:noFill/>
                      <a:headEnd type="none" w="med" len="med"/>
                      <a:tailEnd type="none" w="med" len="med"/>
                    </a:lnBlToTr>
                    <a:solidFill>
                      <a:srgbClr val="D0E3EA">
                        <a:alpha val="100000"/>
                      </a:srgbClr>
                    </a:solidFill>
                  </a:tcPr>
                </a:tc>
                <a:tc>
                  <a:txBody>
                    <a:bodyPr/>
                    <a:lstStyle>
                      <a:lvl1pPr marL="342900" lvl="0" indent="-342900" algn="l" defTabSz="0" eaLnBrk="1" fontAlgn="base" latinLnBrk="0" hangingPunct="1">
                        <a:lnSpc>
                          <a:spcPct val="100000"/>
                        </a:lnSpc>
                        <a:spcBef>
                          <a:spcPts val="2000"/>
                        </a:spcBef>
                        <a:spcAft>
                          <a:spcPct val="0"/>
                        </a:spcAft>
                        <a:buClr>
                          <a:schemeClr val="accent1"/>
                        </a:buClr>
                        <a:buFont typeface="Wingdings 2" panose="05020102010507070707" pitchFamily="2" charset="2"/>
                        <a:buChar char=""/>
                        <a:defRPr sz="2000" kern="1200">
                          <a:solidFill>
                            <a:srgbClr val="595959"/>
                          </a:solidFill>
                          <a:latin typeface="Century Gothic" charset="0"/>
                          <a:ea typeface="宋体" panose="02010600030101010101" pitchFamily="2" charset="-122"/>
                          <a:sym typeface="Century Gothic" charset="0"/>
                        </a:defRPr>
                      </a:lvl1pPr>
                      <a:lvl2pPr marL="685800" lvl="1" indent="-336550" algn="l" defTabSz="0" eaLnBrk="1" fontAlgn="base" latinLnBrk="0" hangingPunct="1">
                        <a:lnSpc>
                          <a:spcPct val="100000"/>
                        </a:lnSpc>
                        <a:spcBef>
                          <a:spcPts val="600"/>
                        </a:spcBef>
                        <a:spcAft>
                          <a:spcPct val="0"/>
                        </a:spcAft>
                        <a:buClr>
                          <a:srgbClr val="712D1C"/>
                        </a:buClr>
                        <a:buFont typeface="Wingdings 2" panose="05020102010507070707" pitchFamily="2" charset="2"/>
                        <a:buChar char=""/>
                        <a:defRPr sz="1800" kern="1200">
                          <a:solidFill>
                            <a:srgbClr val="595959"/>
                          </a:solidFill>
                          <a:latin typeface="Century Gothic" charset="0"/>
                          <a:ea typeface="宋体" panose="02010600030101010101" pitchFamily="2" charset="-122"/>
                          <a:sym typeface="Century Gothic" charset="0"/>
                        </a:defRPr>
                      </a:lvl2pPr>
                      <a:lvl3pPr marL="1035050" lvl="2" indent="-349250" algn="l" defTabSz="0" eaLnBrk="1" fontAlgn="base" latinLnBrk="0" hangingPunct="1">
                        <a:lnSpc>
                          <a:spcPct val="100000"/>
                        </a:lnSpc>
                        <a:spcBef>
                          <a:spcPts val="600"/>
                        </a:spcBef>
                        <a:spcAft>
                          <a:spcPct val="0"/>
                        </a:spcAft>
                        <a:buClr>
                          <a:schemeClr val="accent1"/>
                        </a:buClr>
                        <a:buFont typeface="Wingdings 2" panose="05020102010507070707" pitchFamily="2" charset="2"/>
                        <a:buChar char=""/>
                        <a:defRPr sz="1800" kern="1200">
                          <a:solidFill>
                            <a:srgbClr val="595959"/>
                          </a:solidFill>
                          <a:latin typeface="Century Gothic" charset="0"/>
                          <a:ea typeface="宋体" panose="02010600030101010101" pitchFamily="2" charset="-122"/>
                          <a:sym typeface="Century Gothic" charset="0"/>
                        </a:defRPr>
                      </a:lvl3pPr>
                      <a:lvl4pPr marL="1371600" lvl="3" indent="-336550" algn="l" defTabSz="0" eaLnBrk="1" fontAlgn="base" latinLnBrk="0" hangingPunct="1">
                        <a:lnSpc>
                          <a:spcPct val="100000"/>
                        </a:lnSpc>
                        <a:spcBef>
                          <a:spcPts val="600"/>
                        </a:spcBef>
                        <a:spcAft>
                          <a:spcPct val="0"/>
                        </a:spcAft>
                        <a:buClr>
                          <a:srgbClr val="712D1C"/>
                        </a:buClr>
                        <a:buFont typeface="Wingdings 2" panose="05020102010507070707" pitchFamily="2" charset="2"/>
                        <a:buChar char=""/>
                        <a:defRPr sz="1800" kern="1200">
                          <a:solidFill>
                            <a:srgbClr val="595959"/>
                          </a:solidFill>
                          <a:latin typeface="Century Gothic" charset="0"/>
                          <a:ea typeface="宋体" panose="02010600030101010101" pitchFamily="2" charset="-122"/>
                          <a:sym typeface="Century Gothic" charset="0"/>
                        </a:defRPr>
                      </a:lvl4pPr>
                      <a:lvl5pPr marL="1720850" lvl="4" indent="-349250" algn="l" defTabSz="0" eaLnBrk="1" fontAlgn="base" latinLnBrk="0" hangingPunct="1">
                        <a:lnSpc>
                          <a:spcPct val="100000"/>
                        </a:lnSpc>
                        <a:spcBef>
                          <a:spcPts val="600"/>
                        </a:spcBef>
                        <a:spcAft>
                          <a:spcPct val="0"/>
                        </a:spcAft>
                        <a:buClr>
                          <a:schemeClr val="accent1"/>
                        </a:buClr>
                        <a:buFont typeface="Wingdings 2" panose="05020102010507070707" pitchFamily="2" charset="2"/>
                        <a:buChar char=""/>
                        <a:defRPr sz="1800" kern="1200">
                          <a:solidFill>
                            <a:srgbClr val="595959"/>
                          </a:solidFill>
                          <a:latin typeface="Century Gothic" charset="0"/>
                          <a:ea typeface="宋体" panose="02010600030101010101" pitchFamily="2" charset="-122"/>
                          <a:sym typeface="Century Gothic" charset="0"/>
                        </a:defRPr>
                      </a:lvl5pPr>
                    </a:lstStyle>
                    <a:p>
                      <a:pPr marL="0" lvl="0" indent="0" algn="ctr">
                        <a:buNone/>
                      </a:pPr>
                      <a:r>
                        <a:rPr lang="zh-CN" altLang="en-US" sz="1800" dirty="0">
                          <a:solidFill>
                            <a:srgbClr val="000000"/>
                          </a:solidFill>
                          <a:latin typeface="Calibri" panose="020F0502020204030204" charset="0"/>
                        </a:rPr>
                        <a:t>1</a:t>
                      </a:r>
                    </a:p>
                  </a:txBody>
                  <a:tcPr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12700" cap="flat" cmpd="sng">
                      <a:solidFill>
                        <a:srgbClr val="4BACC6"/>
                      </a:solidFill>
                      <a:prstDash val="solid"/>
                      <a:headEnd type="none" w="med" len="med"/>
                      <a:tailEnd type="none" w="med" len="med"/>
                    </a:lnB>
                    <a:lnTlToBr>
                      <a:noFill/>
                      <a:headEnd type="none" w="med" len="med"/>
                      <a:tailEnd type="none" w="med" len="med"/>
                    </a:lnTlToBr>
                    <a:lnBlToTr>
                      <a:noFill/>
                      <a:headEnd type="none" w="med" len="med"/>
                      <a:tailEnd type="none" w="med" len="med"/>
                    </a:lnBlToTr>
                    <a:solidFill>
                      <a:srgbClr val="D0E3EA">
                        <a:alpha val="100000"/>
                      </a:srgbClr>
                    </a:solidFill>
                  </a:tcPr>
                </a:tc>
                <a:extLst>
                  <a:ext uri="{0D108BD9-81ED-4DB2-BD59-A6C34878D82A}">
                    <a16:rowId xmlns:a16="http://schemas.microsoft.com/office/drawing/2014/main" val="10010"/>
                  </a:ext>
                </a:extLst>
              </a:tr>
              <a:tr h="381000">
                <a:tc>
                  <a:txBody>
                    <a:bodyPr/>
                    <a:lstStyle>
                      <a:lvl1pPr marL="342900" lvl="0" indent="-342900" algn="l" defTabSz="0" eaLnBrk="1" fontAlgn="base" latinLnBrk="0" hangingPunct="1">
                        <a:lnSpc>
                          <a:spcPct val="100000"/>
                        </a:lnSpc>
                        <a:spcBef>
                          <a:spcPts val="2000"/>
                        </a:spcBef>
                        <a:spcAft>
                          <a:spcPct val="0"/>
                        </a:spcAft>
                        <a:buClr>
                          <a:schemeClr val="accent1"/>
                        </a:buClr>
                        <a:buFont typeface="Wingdings 2" panose="05020102010507070707" pitchFamily="2" charset="2"/>
                        <a:buChar char=""/>
                        <a:defRPr sz="2000" kern="1200">
                          <a:solidFill>
                            <a:srgbClr val="595959"/>
                          </a:solidFill>
                          <a:latin typeface="Century Gothic" charset="0"/>
                          <a:ea typeface="宋体" panose="02010600030101010101" pitchFamily="2" charset="-122"/>
                          <a:sym typeface="Century Gothic" charset="0"/>
                        </a:defRPr>
                      </a:lvl1pPr>
                      <a:lvl2pPr marL="685800" lvl="1" indent="-336550" algn="l" defTabSz="0" eaLnBrk="1" fontAlgn="base" latinLnBrk="0" hangingPunct="1">
                        <a:lnSpc>
                          <a:spcPct val="100000"/>
                        </a:lnSpc>
                        <a:spcBef>
                          <a:spcPts val="600"/>
                        </a:spcBef>
                        <a:spcAft>
                          <a:spcPct val="0"/>
                        </a:spcAft>
                        <a:buClr>
                          <a:srgbClr val="712D1C"/>
                        </a:buClr>
                        <a:buFont typeface="Wingdings 2" panose="05020102010507070707" pitchFamily="2" charset="2"/>
                        <a:buChar char=""/>
                        <a:defRPr sz="1800" kern="1200">
                          <a:solidFill>
                            <a:srgbClr val="595959"/>
                          </a:solidFill>
                          <a:latin typeface="Century Gothic" charset="0"/>
                          <a:ea typeface="宋体" panose="02010600030101010101" pitchFamily="2" charset="-122"/>
                          <a:sym typeface="Century Gothic" charset="0"/>
                        </a:defRPr>
                      </a:lvl2pPr>
                      <a:lvl3pPr marL="1035050" lvl="2" indent="-349250" algn="l" defTabSz="0" eaLnBrk="1" fontAlgn="base" latinLnBrk="0" hangingPunct="1">
                        <a:lnSpc>
                          <a:spcPct val="100000"/>
                        </a:lnSpc>
                        <a:spcBef>
                          <a:spcPts val="600"/>
                        </a:spcBef>
                        <a:spcAft>
                          <a:spcPct val="0"/>
                        </a:spcAft>
                        <a:buClr>
                          <a:schemeClr val="accent1"/>
                        </a:buClr>
                        <a:buFont typeface="Wingdings 2" panose="05020102010507070707" pitchFamily="2" charset="2"/>
                        <a:buChar char=""/>
                        <a:defRPr sz="1800" kern="1200">
                          <a:solidFill>
                            <a:srgbClr val="595959"/>
                          </a:solidFill>
                          <a:latin typeface="Century Gothic" charset="0"/>
                          <a:ea typeface="宋体" panose="02010600030101010101" pitchFamily="2" charset="-122"/>
                          <a:sym typeface="Century Gothic" charset="0"/>
                        </a:defRPr>
                      </a:lvl3pPr>
                      <a:lvl4pPr marL="1371600" lvl="3" indent="-336550" algn="l" defTabSz="0" eaLnBrk="1" fontAlgn="base" latinLnBrk="0" hangingPunct="1">
                        <a:lnSpc>
                          <a:spcPct val="100000"/>
                        </a:lnSpc>
                        <a:spcBef>
                          <a:spcPts val="600"/>
                        </a:spcBef>
                        <a:spcAft>
                          <a:spcPct val="0"/>
                        </a:spcAft>
                        <a:buClr>
                          <a:srgbClr val="712D1C"/>
                        </a:buClr>
                        <a:buFont typeface="Wingdings 2" panose="05020102010507070707" pitchFamily="2" charset="2"/>
                        <a:buChar char=""/>
                        <a:defRPr sz="1800" kern="1200">
                          <a:solidFill>
                            <a:srgbClr val="595959"/>
                          </a:solidFill>
                          <a:latin typeface="Century Gothic" charset="0"/>
                          <a:ea typeface="宋体" panose="02010600030101010101" pitchFamily="2" charset="-122"/>
                          <a:sym typeface="Century Gothic" charset="0"/>
                        </a:defRPr>
                      </a:lvl4pPr>
                      <a:lvl5pPr marL="1720850" lvl="4" indent="-349250" algn="l" defTabSz="0" eaLnBrk="1" fontAlgn="base" latinLnBrk="0" hangingPunct="1">
                        <a:lnSpc>
                          <a:spcPct val="100000"/>
                        </a:lnSpc>
                        <a:spcBef>
                          <a:spcPts val="600"/>
                        </a:spcBef>
                        <a:spcAft>
                          <a:spcPct val="0"/>
                        </a:spcAft>
                        <a:buClr>
                          <a:schemeClr val="accent1"/>
                        </a:buClr>
                        <a:buFont typeface="Wingdings 2" panose="05020102010507070707" pitchFamily="2" charset="2"/>
                        <a:buChar char=""/>
                        <a:defRPr sz="1800" kern="1200">
                          <a:solidFill>
                            <a:srgbClr val="595959"/>
                          </a:solidFill>
                          <a:latin typeface="Century Gothic" charset="0"/>
                          <a:ea typeface="宋体" panose="02010600030101010101" pitchFamily="2" charset="-122"/>
                          <a:sym typeface="Century Gothic" charset="0"/>
                        </a:defRPr>
                      </a:lvl5pPr>
                    </a:lstStyle>
                    <a:p>
                      <a:pPr marL="0" lvl="0" indent="0">
                        <a:buNone/>
                      </a:pPr>
                      <a:r>
                        <a:rPr lang="zh-CN" altLang="en-US" sz="1800" dirty="0">
                          <a:solidFill>
                            <a:srgbClr val="000000"/>
                          </a:solidFill>
                          <a:latin typeface="Calibri" panose="020F0502020204030204" charset="0"/>
                        </a:rPr>
                        <a:t>无障碍房      Handicap Room</a:t>
                      </a:r>
                    </a:p>
                  </a:txBody>
                  <a:tcPr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12700" cap="flat" cmpd="sng">
                      <a:solidFill>
                        <a:srgbClr val="4BACC6"/>
                      </a:solidFill>
                      <a:prstDash val="solid"/>
                      <a:headEnd type="none" w="med" len="med"/>
                      <a:tailEnd type="none" w="med" len="med"/>
                    </a:lnB>
                    <a:lnTlToBr>
                      <a:noFill/>
                      <a:headEnd type="none" w="med" len="med"/>
                      <a:tailEnd type="none" w="med" len="med"/>
                    </a:lnTlToBr>
                    <a:lnBlToTr>
                      <a:noFill/>
                      <a:headEnd type="none" w="med" len="med"/>
                      <a:tailEnd type="none" w="med" len="med"/>
                    </a:lnBlToTr>
                    <a:solidFill>
                      <a:srgbClr val="E9F1F5">
                        <a:alpha val="100000"/>
                      </a:srgbClr>
                    </a:solidFill>
                  </a:tcPr>
                </a:tc>
                <a:tc>
                  <a:txBody>
                    <a:bodyPr/>
                    <a:lstStyle>
                      <a:lvl1pPr marL="342900" lvl="0" indent="-342900" algn="l" defTabSz="0" eaLnBrk="1" fontAlgn="base" latinLnBrk="0" hangingPunct="1">
                        <a:lnSpc>
                          <a:spcPct val="100000"/>
                        </a:lnSpc>
                        <a:spcBef>
                          <a:spcPts val="2000"/>
                        </a:spcBef>
                        <a:spcAft>
                          <a:spcPct val="0"/>
                        </a:spcAft>
                        <a:buClr>
                          <a:schemeClr val="accent1"/>
                        </a:buClr>
                        <a:buFont typeface="Wingdings 2" panose="05020102010507070707" pitchFamily="2" charset="2"/>
                        <a:buChar char=""/>
                        <a:defRPr sz="2000" kern="1200">
                          <a:solidFill>
                            <a:srgbClr val="595959"/>
                          </a:solidFill>
                          <a:latin typeface="Century Gothic" charset="0"/>
                          <a:ea typeface="宋体" panose="02010600030101010101" pitchFamily="2" charset="-122"/>
                          <a:sym typeface="Century Gothic" charset="0"/>
                        </a:defRPr>
                      </a:lvl1pPr>
                      <a:lvl2pPr marL="685800" lvl="1" indent="-336550" algn="l" defTabSz="0" eaLnBrk="1" fontAlgn="base" latinLnBrk="0" hangingPunct="1">
                        <a:lnSpc>
                          <a:spcPct val="100000"/>
                        </a:lnSpc>
                        <a:spcBef>
                          <a:spcPts val="600"/>
                        </a:spcBef>
                        <a:spcAft>
                          <a:spcPct val="0"/>
                        </a:spcAft>
                        <a:buClr>
                          <a:srgbClr val="712D1C"/>
                        </a:buClr>
                        <a:buFont typeface="Wingdings 2" panose="05020102010507070707" pitchFamily="2" charset="2"/>
                        <a:buChar char=""/>
                        <a:defRPr sz="1800" kern="1200">
                          <a:solidFill>
                            <a:srgbClr val="595959"/>
                          </a:solidFill>
                          <a:latin typeface="Century Gothic" charset="0"/>
                          <a:ea typeface="宋体" panose="02010600030101010101" pitchFamily="2" charset="-122"/>
                          <a:sym typeface="Century Gothic" charset="0"/>
                        </a:defRPr>
                      </a:lvl2pPr>
                      <a:lvl3pPr marL="1035050" lvl="2" indent="-349250" algn="l" defTabSz="0" eaLnBrk="1" fontAlgn="base" latinLnBrk="0" hangingPunct="1">
                        <a:lnSpc>
                          <a:spcPct val="100000"/>
                        </a:lnSpc>
                        <a:spcBef>
                          <a:spcPts val="600"/>
                        </a:spcBef>
                        <a:spcAft>
                          <a:spcPct val="0"/>
                        </a:spcAft>
                        <a:buClr>
                          <a:schemeClr val="accent1"/>
                        </a:buClr>
                        <a:buFont typeface="Wingdings 2" panose="05020102010507070707" pitchFamily="2" charset="2"/>
                        <a:buChar char=""/>
                        <a:defRPr sz="1800" kern="1200">
                          <a:solidFill>
                            <a:srgbClr val="595959"/>
                          </a:solidFill>
                          <a:latin typeface="Century Gothic" charset="0"/>
                          <a:ea typeface="宋体" panose="02010600030101010101" pitchFamily="2" charset="-122"/>
                          <a:sym typeface="Century Gothic" charset="0"/>
                        </a:defRPr>
                      </a:lvl3pPr>
                      <a:lvl4pPr marL="1371600" lvl="3" indent="-336550" algn="l" defTabSz="0" eaLnBrk="1" fontAlgn="base" latinLnBrk="0" hangingPunct="1">
                        <a:lnSpc>
                          <a:spcPct val="100000"/>
                        </a:lnSpc>
                        <a:spcBef>
                          <a:spcPts val="600"/>
                        </a:spcBef>
                        <a:spcAft>
                          <a:spcPct val="0"/>
                        </a:spcAft>
                        <a:buClr>
                          <a:srgbClr val="712D1C"/>
                        </a:buClr>
                        <a:buFont typeface="Wingdings 2" panose="05020102010507070707" pitchFamily="2" charset="2"/>
                        <a:buChar char=""/>
                        <a:defRPr sz="1800" kern="1200">
                          <a:solidFill>
                            <a:srgbClr val="595959"/>
                          </a:solidFill>
                          <a:latin typeface="Century Gothic" charset="0"/>
                          <a:ea typeface="宋体" panose="02010600030101010101" pitchFamily="2" charset="-122"/>
                          <a:sym typeface="Century Gothic" charset="0"/>
                        </a:defRPr>
                      </a:lvl4pPr>
                      <a:lvl5pPr marL="1720850" lvl="4" indent="-349250" algn="l" defTabSz="0" eaLnBrk="1" fontAlgn="base" latinLnBrk="0" hangingPunct="1">
                        <a:lnSpc>
                          <a:spcPct val="100000"/>
                        </a:lnSpc>
                        <a:spcBef>
                          <a:spcPts val="600"/>
                        </a:spcBef>
                        <a:spcAft>
                          <a:spcPct val="0"/>
                        </a:spcAft>
                        <a:buClr>
                          <a:schemeClr val="accent1"/>
                        </a:buClr>
                        <a:buFont typeface="Wingdings 2" panose="05020102010507070707" pitchFamily="2" charset="2"/>
                        <a:buChar char=""/>
                        <a:defRPr sz="1800" kern="1200">
                          <a:solidFill>
                            <a:srgbClr val="595959"/>
                          </a:solidFill>
                          <a:latin typeface="Century Gothic" charset="0"/>
                          <a:ea typeface="宋体" panose="02010600030101010101" pitchFamily="2" charset="-122"/>
                          <a:sym typeface="Century Gothic" charset="0"/>
                        </a:defRPr>
                      </a:lvl5pPr>
                    </a:lstStyle>
                    <a:p>
                      <a:pPr marL="0" lvl="0" indent="0" algn="ctr">
                        <a:buNone/>
                      </a:pPr>
                      <a:r>
                        <a:rPr lang="zh-CN" altLang="en-US" sz="1800" dirty="0">
                          <a:solidFill>
                            <a:srgbClr val="000000"/>
                          </a:solidFill>
                          <a:latin typeface="Calibri" panose="020F0502020204030204" charset="0"/>
                        </a:rPr>
                        <a:t>1</a:t>
                      </a:r>
                    </a:p>
                  </a:txBody>
                  <a:tcPr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12700" cap="flat" cmpd="sng">
                      <a:solidFill>
                        <a:srgbClr val="4BACC6"/>
                      </a:solidFill>
                      <a:prstDash val="solid"/>
                      <a:headEnd type="none" w="med" len="med"/>
                      <a:tailEnd type="none" w="med" len="med"/>
                    </a:lnB>
                    <a:lnTlToBr>
                      <a:noFill/>
                      <a:headEnd type="none" w="med" len="med"/>
                      <a:tailEnd type="none" w="med" len="med"/>
                    </a:lnTlToBr>
                    <a:lnBlToTr>
                      <a:noFill/>
                      <a:headEnd type="none" w="med" len="med"/>
                      <a:tailEnd type="none" w="med" len="med"/>
                    </a:lnBlToTr>
                    <a:solidFill>
                      <a:srgbClr val="E9F1F5">
                        <a:alpha val="100000"/>
                      </a:srgbClr>
                    </a:solidFill>
                  </a:tcPr>
                </a:tc>
                <a:extLst>
                  <a:ext uri="{0D108BD9-81ED-4DB2-BD59-A6C34878D82A}">
                    <a16:rowId xmlns:a16="http://schemas.microsoft.com/office/drawing/2014/main" val="10011"/>
                  </a:ext>
                </a:extLst>
              </a:tr>
            </a:tbl>
          </a:graphicData>
        </a:graphic>
      </p:graphicFrame>
      <p:sp>
        <p:nvSpPr>
          <p:cNvPr id="1048602" name="标题 1"/>
          <p:cNvSpPr>
            <a:spLocks noGrp="1"/>
          </p:cNvSpPr>
          <p:nvPr/>
        </p:nvSpPr>
        <p:spPr>
          <a:xfrm>
            <a:off x="0" y="177800"/>
            <a:ext cx="8913813" cy="879475"/>
          </a:xfrm>
          <a:prstGeom prst="rect">
            <a:avLst/>
          </a:prstGeom>
          <a:solidFill>
            <a:schemeClr val="tx2">
              <a:alpha val="100000"/>
            </a:schemeClr>
          </a:solidFill>
          <a:ln w="9525">
            <a:noFill/>
          </a:ln>
        </p:spPr>
        <p:txBody>
          <a:bodyPr vert="horz" wrap="square" lIns="1188720" tIns="137160" rIns="274320" bIns="137160" anchor="ctr">
            <a:normAutofit/>
          </a:bodyPr>
          <a:lstStyle>
            <a:lvl1pPr marL="0" lvl="0" indent="0" algn="l" eaLnBrk="1" latinLnBrk="0" hangingPunct="1">
              <a:lnSpc>
                <a:spcPct val="100000"/>
              </a:lnSpc>
              <a:spcBef>
                <a:spcPct val="0"/>
              </a:spcBef>
              <a:spcAft>
                <a:spcPct val="0"/>
              </a:spcAft>
              <a:buNone/>
              <a:defRPr sz="3600" kern="1200">
                <a:solidFill>
                  <a:schemeClr val="bg1"/>
                </a:solidFill>
                <a:latin typeface="Century Gothic" charset="0"/>
                <a:ea typeface="宋体" panose="02010600030101010101" pitchFamily="2" charset="-122"/>
                <a:sym typeface="Century Gothic" charset="0"/>
              </a:defRPr>
            </a:lvl1pPr>
          </a:lstStyle>
          <a:p>
            <a:pPr lvl="0"/>
            <a:r>
              <a:rPr lang="zh-CN" altLang="en-US" sz="2400"/>
              <a:t>房间数量</a:t>
            </a:r>
            <a:r>
              <a:rPr lang="en-US" altLang="zh-CN" sz="2400"/>
              <a:t>  </a:t>
            </a:r>
            <a:r>
              <a:rPr lang="zh-CN" altLang="en-US" sz="2400"/>
              <a:t>Number of rooms</a:t>
            </a:r>
            <a:endParaRPr lang="en-US" altLang="zh-CN"/>
          </a:p>
        </p:txBody>
      </p:sp>
      <p:pic>
        <p:nvPicPr>
          <p:cNvPr id="2097161" name="图片 8274" descr="开元印"/>
          <p:cNvPicPr>
            <a:picLocks noChangeAspect="1"/>
          </p:cNvPicPr>
          <p:nvPr/>
        </p:nvPicPr>
        <p:blipFill>
          <a:blip r:embed="rId3"/>
          <a:stretch>
            <a:fillRect/>
          </a:stretch>
        </p:blipFill>
        <p:spPr>
          <a:xfrm>
            <a:off x="9525" y="171450"/>
            <a:ext cx="893763" cy="893763"/>
          </a:xfrm>
          <a:prstGeom prst="rect">
            <a:avLst/>
          </a:prstGeom>
          <a:noFill/>
          <a:ln w="9525">
            <a:noFill/>
          </a:ln>
        </p:spPr>
      </p:pic>
      <p:sp>
        <p:nvSpPr>
          <p:cNvPr id="1048603" name="灯片编号占位符 1"/>
          <p:cNvSpPr>
            <a:spLocks noGrp="1"/>
          </p:cNvSpPr>
          <p:nvPr>
            <p:ph type="sldNum" sz="quarter" idx="12"/>
          </p:nvPr>
        </p:nvSpPr>
        <p:spPr/>
        <p:txBody>
          <a:bodyPr/>
          <a:lstStyle/>
          <a:p>
            <a:pPr lvl="0"/>
            <a:fld id="{9A0DB2DC-4C9A-4742-B13C-FB6460FD3503}" type="slidenum">
              <a:rPr lang="zh-CN" altLang="en-US" dirty="0">
                <a:ea typeface="宋体" panose="02010600030101010101" pitchFamily="2" charset="-122"/>
                <a:sym typeface="Century Gothic" charset="0"/>
              </a:rPr>
              <a:t>5</a:t>
            </a:fld>
            <a:endParaRPr lang="zh-CN" altLang="en-US" dirty="0">
              <a:ea typeface="宋体" panose="02010600030101010101" pitchFamily="2" charset="-122"/>
              <a:sym typeface="Century Gothic"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4" name="标题 1"/>
          <p:cNvSpPr>
            <a:spLocks noGrp="1"/>
          </p:cNvSpPr>
          <p:nvPr/>
        </p:nvSpPr>
        <p:spPr>
          <a:xfrm>
            <a:off x="0" y="177800"/>
            <a:ext cx="8913813" cy="879475"/>
          </a:xfrm>
          <a:prstGeom prst="rect">
            <a:avLst/>
          </a:prstGeom>
          <a:solidFill>
            <a:schemeClr val="tx2">
              <a:alpha val="100000"/>
            </a:schemeClr>
          </a:solidFill>
          <a:ln w="9525">
            <a:noFill/>
          </a:ln>
        </p:spPr>
        <p:txBody>
          <a:bodyPr vert="horz" wrap="square" lIns="1188720" tIns="137160" rIns="274320" bIns="137160" anchor="ctr">
            <a:normAutofit/>
          </a:bodyPr>
          <a:lstStyle>
            <a:lvl1pPr marL="0" lvl="0" indent="0" algn="l" eaLnBrk="1" latinLnBrk="0" hangingPunct="1">
              <a:lnSpc>
                <a:spcPct val="100000"/>
              </a:lnSpc>
              <a:spcBef>
                <a:spcPct val="0"/>
              </a:spcBef>
              <a:spcAft>
                <a:spcPct val="0"/>
              </a:spcAft>
              <a:buNone/>
              <a:defRPr sz="3600" kern="1200">
                <a:solidFill>
                  <a:schemeClr val="bg1"/>
                </a:solidFill>
                <a:latin typeface="Century Gothic" charset="0"/>
                <a:ea typeface="宋体" panose="02010600030101010101" pitchFamily="2" charset="-122"/>
                <a:sym typeface="Century Gothic" charset="0"/>
              </a:defRPr>
            </a:lvl1pPr>
          </a:lstStyle>
          <a:p>
            <a:pPr lvl="0"/>
            <a:r>
              <a:rPr lang="zh-CN" altLang="en-US" sz="2400"/>
              <a:t>客房照片</a:t>
            </a:r>
            <a:r>
              <a:rPr lang="en-US" altLang="zh-CN" sz="2400"/>
              <a:t>  Room Photos</a:t>
            </a:r>
          </a:p>
        </p:txBody>
      </p:sp>
      <p:pic>
        <p:nvPicPr>
          <p:cNvPr id="2097162" name="图片 8274" descr="开元印"/>
          <p:cNvPicPr>
            <a:picLocks noChangeAspect="1"/>
          </p:cNvPicPr>
          <p:nvPr/>
        </p:nvPicPr>
        <p:blipFill>
          <a:blip r:embed="rId2"/>
          <a:stretch>
            <a:fillRect/>
          </a:stretch>
        </p:blipFill>
        <p:spPr>
          <a:xfrm>
            <a:off x="9525" y="171450"/>
            <a:ext cx="893763" cy="893763"/>
          </a:xfrm>
          <a:prstGeom prst="rect">
            <a:avLst/>
          </a:prstGeom>
          <a:noFill/>
          <a:ln w="9525">
            <a:noFill/>
          </a:ln>
        </p:spPr>
      </p:pic>
      <p:sp>
        <p:nvSpPr>
          <p:cNvPr id="1048605" name="灯片编号占位符 1"/>
          <p:cNvSpPr>
            <a:spLocks noGrp="1"/>
          </p:cNvSpPr>
          <p:nvPr>
            <p:ph type="sldNum" sz="quarter" idx="12"/>
          </p:nvPr>
        </p:nvSpPr>
        <p:spPr/>
        <p:txBody>
          <a:bodyPr/>
          <a:lstStyle/>
          <a:p>
            <a:pPr lvl="0"/>
            <a:fld id="{9A0DB2DC-4C9A-4742-B13C-FB6460FD3503}" type="slidenum">
              <a:rPr lang="zh-CN" altLang="en-US" dirty="0">
                <a:ea typeface="宋体" panose="02010600030101010101" pitchFamily="2" charset="-122"/>
                <a:sym typeface="Century Gothic" charset="0"/>
              </a:rPr>
              <a:t>6</a:t>
            </a:fld>
            <a:endParaRPr lang="zh-CN" altLang="en-US" dirty="0">
              <a:ea typeface="宋体" panose="02010600030101010101" pitchFamily="2" charset="-122"/>
              <a:sym typeface="Century Gothic" charset="0"/>
            </a:endParaRPr>
          </a:p>
        </p:txBody>
      </p:sp>
      <p:pic>
        <p:nvPicPr>
          <p:cNvPr id="2097163" name="图片 2"/>
          <p:cNvPicPr>
            <a:picLocks noChangeAspect="1"/>
          </p:cNvPicPr>
          <p:nvPr/>
        </p:nvPicPr>
        <p:blipFill>
          <a:blip r:embed="rId3"/>
          <a:stretch>
            <a:fillRect/>
          </a:stretch>
        </p:blipFill>
        <p:spPr>
          <a:xfrm>
            <a:off x="199390" y="1495425"/>
            <a:ext cx="4182110" cy="3317875"/>
          </a:xfrm>
          <a:prstGeom prst="rect">
            <a:avLst/>
          </a:prstGeom>
        </p:spPr>
      </p:pic>
      <p:pic>
        <p:nvPicPr>
          <p:cNvPr id="2097164" name="图片 3"/>
          <p:cNvPicPr>
            <a:picLocks noChangeAspect="1"/>
          </p:cNvPicPr>
          <p:nvPr/>
        </p:nvPicPr>
        <p:blipFill>
          <a:blip r:embed="rId4"/>
          <a:stretch>
            <a:fillRect/>
          </a:stretch>
        </p:blipFill>
        <p:spPr>
          <a:xfrm>
            <a:off x="4749800" y="1495425"/>
            <a:ext cx="4236085" cy="3299460"/>
          </a:xfrm>
          <a:prstGeom prst="rect">
            <a:avLst/>
          </a:prstGeom>
        </p:spPr>
      </p:pic>
      <p:sp>
        <p:nvSpPr>
          <p:cNvPr id="1048606" name="文本框 5"/>
          <p:cNvSpPr txBox="1"/>
          <p:nvPr/>
        </p:nvSpPr>
        <p:spPr>
          <a:xfrm>
            <a:off x="877570" y="5028565"/>
            <a:ext cx="2817495" cy="368300"/>
          </a:xfrm>
          <a:prstGeom prst="rect">
            <a:avLst/>
          </a:prstGeom>
          <a:noFill/>
        </p:spPr>
        <p:txBody>
          <a:bodyPr wrap="square" rtlCol="0">
            <a:spAutoFit/>
          </a:bodyPr>
          <a:lstStyle/>
          <a:p>
            <a:r>
              <a:rPr lang="en-US" altLang="zh-CN"/>
              <a:t>          </a:t>
            </a:r>
            <a:r>
              <a:rPr lang="zh-CN" altLang="en-US"/>
              <a:t>标间</a:t>
            </a:r>
            <a:r>
              <a:rPr lang="en-US" altLang="zh-CN"/>
              <a:t>162</a:t>
            </a:r>
            <a:r>
              <a:rPr lang="zh-CN" altLang="en-US"/>
              <a:t>套</a:t>
            </a:r>
          </a:p>
        </p:txBody>
      </p:sp>
      <p:sp>
        <p:nvSpPr>
          <p:cNvPr id="1048607" name="文本框 6"/>
          <p:cNvSpPr txBox="1"/>
          <p:nvPr/>
        </p:nvSpPr>
        <p:spPr>
          <a:xfrm>
            <a:off x="5216525" y="5017770"/>
            <a:ext cx="2912110" cy="368300"/>
          </a:xfrm>
          <a:prstGeom prst="rect">
            <a:avLst/>
          </a:prstGeom>
          <a:noFill/>
        </p:spPr>
        <p:txBody>
          <a:bodyPr wrap="square" rtlCol="0">
            <a:spAutoFit/>
          </a:bodyPr>
          <a:lstStyle/>
          <a:p>
            <a:r>
              <a:rPr lang="en-US" altLang="zh-CN"/>
              <a:t>          </a:t>
            </a:r>
            <a:r>
              <a:rPr lang="zh-CN" altLang="en-US"/>
              <a:t>大床</a:t>
            </a:r>
            <a:r>
              <a:rPr lang="en-US" altLang="zh-CN"/>
              <a:t>161</a:t>
            </a:r>
            <a:r>
              <a:rPr lang="zh-CN" altLang="en-US"/>
              <a:t>套含套房</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8" name="内容占位符 2"/>
          <p:cNvSpPr>
            <a:spLocks noGrp="1"/>
          </p:cNvSpPr>
          <p:nvPr>
            <p:ph type="subTitle" idx="1"/>
          </p:nvPr>
        </p:nvSpPr>
        <p:spPr>
          <a:xfrm>
            <a:off x="927100" y="3585845"/>
            <a:ext cx="8216900" cy="3244850"/>
          </a:xfrm>
          <a:solidFill>
            <a:srgbClr val="E7ECEE"/>
          </a:solidFill>
        </p:spPr>
        <p:txBody>
          <a:bodyPr vert="horz" wrap="square" lIns="292608" tIns="137160" rIns="274320" bIns="137160" anchor="t">
            <a:normAutofit/>
          </a:bodyPr>
          <a:lstStyle/>
          <a:p>
            <a:pPr marL="265430" indent="-265430" algn="l" defTabSz="0">
              <a:lnSpc>
                <a:spcPct val="150000"/>
              </a:lnSpc>
              <a:spcBef>
                <a:spcPts val="300"/>
              </a:spcBef>
              <a:buClr>
                <a:schemeClr val="accent1"/>
              </a:buClr>
              <a:buSzPct val="25000"/>
              <a:buFont typeface="Wingdings" panose="05000000000000000000" pitchFamily="2" charset="2"/>
              <a:buChar char="p"/>
            </a:pPr>
            <a:r>
              <a:rPr lang="en-US" altLang="zh-CN" sz="1600" kern="1200" dirty="0">
                <a:latin typeface="Century Gothic" charset="0"/>
                <a:ea typeface="宋体" panose="02010600030101010101" pitchFamily="2" charset="-122"/>
                <a:sym typeface="Century Gothic" charset="0"/>
              </a:rPr>
              <a:t>    </a:t>
            </a:r>
            <a:r>
              <a:rPr lang="zh-CN" altLang="en-US" sz="1600" kern="1200" dirty="0">
                <a:latin typeface="Century Gothic" charset="0"/>
                <a:ea typeface="宋体" panose="02010600030101010101" pitchFamily="2" charset="-122"/>
                <a:sym typeface="Century Gothic" charset="0"/>
              </a:rPr>
              <a:t>酒店拥有5个会议及多功能厅，总面积达</a:t>
            </a:r>
            <a:r>
              <a:rPr lang="en-US" altLang="x-none" sz="1600" kern="1200" dirty="0">
                <a:latin typeface="Century Gothic" charset="0"/>
                <a:ea typeface="宋体" panose="02010600030101010101" pitchFamily="2" charset="-122"/>
                <a:sym typeface="Century Gothic" charset="0"/>
              </a:rPr>
              <a:t>2000</a:t>
            </a:r>
            <a:r>
              <a:rPr lang="zh-CN" altLang="en-US" sz="1600" kern="1200" dirty="0">
                <a:latin typeface="Century Gothic" charset="0"/>
                <a:ea typeface="宋体" panose="02010600030101010101" pitchFamily="2" charset="-122"/>
                <a:sym typeface="Century Gothic" charset="0"/>
              </a:rPr>
              <a:t>平米，配备顶尖技术的高科技沟通系统和先进的会议</a:t>
            </a:r>
            <a:r>
              <a:rPr lang="en-US" altLang="x-none" sz="1600" kern="1200" dirty="0">
                <a:latin typeface="Century Gothic" charset="0"/>
                <a:ea typeface="宋体" panose="02010600030101010101" pitchFamily="2" charset="-122"/>
                <a:sym typeface="Century Gothic" charset="0"/>
              </a:rPr>
              <a:t>/</a:t>
            </a:r>
            <a:r>
              <a:rPr lang="zh-CN" altLang="en-US" sz="1600" kern="1200" dirty="0">
                <a:latin typeface="Century Gothic" charset="0"/>
                <a:ea typeface="宋体" panose="02010600030101010101" pitchFamily="2" charset="-122"/>
                <a:sym typeface="Century Gothic" charset="0"/>
              </a:rPr>
              <a:t>宴会服务设施，可承接各种高品质要求的新闻发布、会议、主题宴会及社交活动。</a:t>
            </a:r>
          </a:p>
          <a:p>
            <a:pPr marL="265430" indent="-265430" algn="l" defTabSz="0">
              <a:lnSpc>
                <a:spcPct val="150000"/>
              </a:lnSpc>
              <a:spcBef>
                <a:spcPts val="300"/>
              </a:spcBef>
              <a:buClr>
                <a:schemeClr val="accent1"/>
              </a:buClr>
              <a:buSzPct val="25000"/>
              <a:buFont typeface="Wingdings" panose="05000000000000000000" pitchFamily="2" charset="2"/>
              <a:buChar char="p"/>
            </a:pPr>
            <a:r>
              <a:rPr lang="zh-CN" altLang="en-US" sz="1600" kern="1200" dirty="0">
                <a:latin typeface="Century Gothic" charset="0"/>
                <a:ea typeface="宋体" panose="02010600030101010101" pitchFamily="2" charset="-122"/>
                <a:sym typeface="Century Gothic" charset="0"/>
              </a:rPr>
              <a:t>    其中近千平米的豪华无柱式宴会厅开元厅可容纳500-650人举行宴会与会议.同时大厅配备先进的灯光音响设备,可满足各种高品质要求的的大型会议、新闻发布、主题婚宴及社交活动等需求。</a:t>
            </a:r>
          </a:p>
        </p:txBody>
      </p:sp>
      <p:pic>
        <p:nvPicPr>
          <p:cNvPr id="2097165" name="图片 1"/>
          <p:cNvPicPr>
            <a:picLocks noChangeAspect="1"/>
          </p:cNvPicPr>
          <p:nvPr/>
        </p:nvPicPr>
        <p:blipFill>
          <a:blip r:embed="rId2"/>
          <a:stretch>
            <a:fillRect/>
          </a:stretch>
        </p:blipFill>
        <p:spPr>
          <a:xfrm>
            <a:off x="0" y="-184150"/>
            <a:ext cx="9144000" cy="3769995"/>
          </a:xfrm>
          <a:prstGeom prst="rect">
            <a:avLst/>
          </a:prstGeom>
        </p:spPr>
      </p:pic>
      <p:sp>
        <p:nvSpPr>
          <p:cNvPr id="1048609" name="标题 1"/>
          <p:cNvSpPr>
            <a:spLocks noGrp="1"/>
          </p:cNvSpPr>
          <p:nvPr>
            <p:ph type="ctrTitle"/>
          </p:nvPr>
        </p:nvSpPr>
        <p:spPr>
          <a:xfrm>
            <a:off x="530860" y="2791460"/>
            <a:ext cx="8613140" cy="795655"/>
          </a:xfrm>
        </p:spPr>
        <p:txBody>
          <a:bodyPr vert="horz" wrap="square" lIns="1188720" tIns="137160" rIns="274320" bIns="137160" anchor="ctr">
            <a:normAutofit/>
          </a:bodyPr>
          <a:lstStyle/>
          <a:p>
            <a:pPr algn="l">
              <a:buSzPct val="25000"/>
            </a:pPr>
            <a:r>
              <a:rPr lang="zh-CN" altLang="en-US" sz="2400" b="1" kern="1200" dirty="0">
                <a:latin typeface="宋体" panose="02010600030101010101" pitchFamily="2" charset="-122"/>
                <a:ea typeface="宋体" panose="02010600030101010101" pitchFamily="2" charset="-122"/>
                <a:sym typeface="宋体" panose="02010600030101010101" pitchFamily="2" charset="-122"/>
              </a:rPr>
              <a:t>会议服务设施</a:t>
            </a:r>
            <a:r>
              <a:rPr lang="zh-CN" altLang="en-US" sz="3600" b="1" kern="1200" dirty="0">
                <a:latin typeface="宋体" panose="02010600030101010101" pitchFamily="2" charset="-122"/>
                <a:ea typeface="宋体" panose="02010600030101010101" pitchFamily="2" charset="-122"/>
                <a:sym typeface="宋体" panose="02010600030101010101" pitchFamily="2" charset="-122"/>
              </a:rPr>
              <a:t>  </a:t>
            </a:r>
            <a:r>
              <a:rPr lang="zh-CN" altLang="en-US" sz="1800" b="1" kern="1200" dirty="0">
                <a:latin typeface="宋体" panose="02010600030101010101" pitchFamily="2" charset="-122"/>
                <a:ea typeface="宋体" panose="02010600030101010101" pitchFamily="2" charset="-122"/>
                <a:sym typeface="宋体" panose="02010600030101010101" pitchFamily="2" charset="-122"/>
              </a:rPr>
              <a:t>Equipments of Conference Services</a:t>
            </a:r>
          </a:p>
        </p:txBody>
      </p:sp>
      <p:pic>
        <p:nvPicPr>
          <p:cNvPr id="2097166" name="图片 11268" descr="开元印"/>
          <p:cNvPicPr>
            <a:picLocks noChangeAspect="1"/>
          </p:cNvPicPr>
          <p:nvPr/>
        </p:nvPicPr>
        <p:blipFill>
          <a:blip r:embed="rId3"/>
          <a:stretch>
            <a:fillRect/>
          </a:stretch>
        </p:blipFill>
        <p:spPr>
          <a:xfrm>
            <a:off x="0" y="2791460"/>
            <a:ext cx="927100" cy="79629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48608">
                                            <p:txEl>
                                              <p:pRg st="0" end="0"/>
                                            </p:txEl>
                                          </p:spTgt>
                                        </p:tgtEl>
                                        <p:attrNameLst>
                                          <p:attrName>style.visibility</p:attrName>
                                        </p:attrNameLst>
                                      </p:cBhvr>
                                      <p:to>
                                        <p:strVal val="visible"/>
                                      </p:to>
                                    </p:set>
                                    <p:animEffect transition="in" filter="blinds(horizontal)">
                                      <p:cBhvr>
                                        <p:cTn id="7" dur="500"/>
                                        <p:tgtEl>
                                          <p:spTgt spid="1048608">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048608">
                                            <p:txEl>
                                              <p:pRg st="1" end="1"/>
                                            </p:txEl>
                                          </p:spTgt>
                                        </p:tgtEl>
                                        <p:attrNameLst>
                                          <p:attrName>style.visibility</p:attrName>
                                        </p:attrNameLst>
                                      </p:cBhvr>
                                      <p:to>
                                        <p:strVal val="visible"/>
                                      </p:to>
                                    </p:set>
                                    <p:animEffect transition="in" filter="blinds(horizontal)">
                                      <p:cBhvr>
                                        <p:cTn id="10" dur="500"/>
                                        <p:tgtEl>
                                          <p:spTgt spid="104860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0" name="标题 1"/>
          <p:cNvSpPr>
            <a:spLocks noGrp="1"/>
          </p:cNvSpPr>
          <p:nvPr>
            <p:ph type="title"/>
          </p:nvPr>
        </p:nvSpPr>
        <p:spPr>
          <a:xfrm>
            <a:off x="0" y="180975"/>
            <a:ext cx="8913813" cy="914400"/>
          </a:xfrm>
        </p:spPr>
        <p:txBody>
          <a:bodyPr vert="horz" wrap="square" lIns="1188720" rIns="274320" anchor="ctr"/>
          <a:lstStyle/>
          <a:p>
            <a:pPr algn="l">
              <a:buSzPct val="25000"/>
            </a:pPr>
            <a:r>
              <a:rPr lang="zh-CN" altLang="en-US" sz="3000" b="1" kern="1200" dirty="0">
                <a:latin typeface="宋体" panose="02010600030101010101" pitchFamily="2" charset="-122"/>
                <a:ea typeface="宋体" panose="02010600030101010101" pitchFamily="2" charset="-122"/>
                <a:sym typeface="宋体" panose="02010600030101010101" pitchFamily="2" charset="-122"/>
              </a:rPr>
              <a:t>会场简介</a:t>
            </a:r>
            <a:r>
              <a:rPr lang="en-US" altLang="zh-CN" sz="3600" b="1" kern="1200" dirty="0">
                <a:latin typeface="宋体" panose="02010600030101010101" pitchFamily="2" charset="-122"/>
                <a:ea typeface="宋体" panose="02010600030101010101" pitchFamily="2" charset="-122"/>
                <a:sym typeface="宋体" panose="02010600030101010101" pitchFamily="2" charset="-122"/>
              </a:rPr>
              <a:t>  </a:t>
            </a:r>
            <a:r>
              <a:rPr lang="en-US" altLang="zh-CN" sz="2400" b="1" kern="1200" dirty="0">
                <a:latin typeface="宋体" panose="02010600030101010101" pitchFamily="2" charset="-122"/>
                <a:ea typeface="宋体" panose="02010600030101010101" pitchFamily="2" charset="-122"/>
                <a:sym typeface="宋体" panose="02010600030101010101" pitchFamily="2" charset="-122"/>
              </a:rPr>
              <a:t>Conference Venue Introduction</a:t>
            </a:r>
            <a:r>
              <a:rPr lang="zh-CN" altLang="en-US" sz="2400" b="1" kern="1200" dirty="0">
                <a:latin typeface="宋体" panose="02010600030101010101" pitchFamily="2" charset="-122"/>
                <a:ea typeface="宋体" panose="02010600030101010101" pitchFamily="2" charset="-122"/>
                <a:sym typeface="宋体" panose="02010600030101010101" pitchFamily="2" charset="-122"/>
              </a:rPr>
              <a:t>  </a:t>
            </a:r>
          </a:p>
        </p:txBody>
      </p:sp>
      <p:pic>
        <p:nvPicPr>
          <p:cNvPr id="2097167" name="图片 13314" descr="开元印"/>
          <p:cNvPicPr>
            <a:picLocks noChangeAspect="1"/>
          </p:cNvPicPr>
          <p:nvPr/>
        </p:nvPicPr>
        <p:blipFill>
          <a:blip r:embed="rId2"/>
          <a:stretch>
            <a:fillRect/>
          </a:stretch>
        </p:blipFill>
        <p:spPr>
          <a:xfrm>
            <a:off x="0" y="168275"/>
            <a:ext cx="927100" cy="927100"/>
          </a:xfrm>
          <a:prstGeom prst="rect">
            <a:avLst/>
          </a:prstGeom>
          <a:noFill/>
          <a:ln w="9525">
            <a:noFill/>
          </a:ln>
        </p:spPr>
      </p:pic>
      <p:pic>
        <p:nvPicPr>
          <p:cNvPr id="2097168" name="图片 4" descr="开元厅2"/>
          <p:cNvPicPr>
            <a:picLocks noChangeAspect="1"/>
          </p:cNvPicPr>
          <p:nvPr/>
        </p:nvPicPr>
        <p:blipFill>
          <a:blip r:embed="rId3"/>
          <a:stretch>
            <a:fillRect/>
          </a:stretch>
        </p:blipFill>
        <p:spPr>
          <a:xfrm>
            <a:off x="0" y="1099185"/>
            <a:ext cx="8913495" cy="4217670"/>
          </a:xfrm>
          <a:prstGeom prst="rect">
            <a:avLst/>
          </a:prstGeom>
        </p:spPr>
      </p:pic>
      <p:sp>
        <p:nvSpPr>
          <p:cNvPr id="1048611" name="文本框 5"/>
          <p:cNvSpPr txBox="1"/>
          <p:nvPr/>
        </p:nvSpPr>
        <p:spPr>
          <a:xfrm>
            <a:off x="137795" y="5596890"/>
            <a:ext cx="8413115" cy="368300"/>
          </a:xfrm>
          <a:prstGeom prst="rect">
            <a:avLst/>
          </a:prstGeom>
          <a:noFill/>
        </p:spPr>
        <p:txBody>
          <a:bodyPr wrap="square" rtlCol="0">
            <a:spAutoFit/>
          </a:bodyPr>
          <a:lstStyle/>
          <a:p>
            <a:r>
              <a:rPr lang="zh-CN" altLang="en-US"/>
              <a:t>开元厅，无柱</a:t>
            </a:r>
            <a:r>
              <a:rPr lang="en-US" altLang="zh-CN"/>
              <a:t>960</a:t>
            </a:r>
            <a:r>
              <a:rPr lang="zh-CN" altLang="en-US"/>
              <a:t>方</a:t>
            </a:r>
            <a:r>
              <a:rPr lang="en-US" altLang="zh-CN"/>
              <a:t>,</a:t>
            </a:r>
            <a:r>
              <a:rPr lang="zh-CN" altLang="zh-CN"/>
              <a:t>可拆分成</a:t>
            </a:r>
            <a:r>
              <a:rPr lang="en-US" altLang="zh-CN"/>
              <a:t>600</a:t>
            </a:r>
            <a:r>
              <a:rPr lang="zh-CN" altLang="en-US"/>
              <a:t>方，</a:t>
            </a:r>
            <a:r>
              <a:rPr lang="en-US" altLang="zh-CN"/>
              <a:t>300</a:t>
            </a:r>
            <a:r>
              <a:rPr lang="zh-CN" altLang="en-US"/>
              <a:t>方和</a:t>
            </a:r>
            <a:r>
              <a:rPr lang="en-US" altLang="zh-CN"/>
              <a:t>132</a:t>
            </a:r>
            <a:r>
              <a:rPr lang="zh-CN" altLang="en-US"/>
              <a:t>方的小厅，课桌式可坐</a:t>
            </a:r>
            <a:r>
              <a:rPr lang="en-US" altLang="zh-CN"/>
              <a:t>560</a:t>
            </a:r>
            <a:r>
              <a:rPr lang="zh-CN" altLang="en-US"/>
              <a:t>人</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2" name="标题 1"/>
          <p:cNvSpPr>
            <a:spLocks noGrp="1"/>
          </p:cNvSpPr>
          <p:nvPr>
            <p:ph type="title"/>
          </p:nvPr>
        </p:nvSpPr>
        <p:spPr>
          <a:xfrm>
            <a:off x="0" y="180975"/>
            <a:ext cx="8913813" cy="914400"/>
          </a:xfrm>
        </p:spPr>
        <p:txBody>
          <a:bodyPr vert="horz" wrap="square" lIns="1188720" rIns="274320" anchor="ctr"/>
          <a:lstStyle/>
          <a:p>
            <a:pPr algn="l">
              <a:buSzPct val="25000"/>
            </a:pPr>
            <a:r>
              <a:rPr lang="zh-CN" altLang="en-US" sz="3000" b="1" kern="1200" dirty="0">
                <a:latin typeface="宋体" panose="02010600030101010101" pitchFamily="2" charset="-122"/>
                <a:ea typeface="宋体" panose="02010600030101010101" pitchFamily="2" charset="-122"/>
                <a:sym typeface="宋体" panose="02010600030101010101" pitchFamily="2" charset="-122"/>
              </a:rPr>
              <a:t>会场简介</a:t>
            </a:r>
            <a:r>
              <a:rPr lang="en-US" altLang="zh-CN" sz="3600" b="1" kern="1200" dirty="0">
                <a:latin typeface="宋体" panose="02010600030101010101" pitchFamily="2" charset="-122"/>
                <a:ea typeface="宋体" panose="02010600030101010101" pitchFamily="2" charset="-122"/>
                <a:sym typeface="宋体" panose="02010600030101010101" pitchFamily="2" charset="-122"/>
              </a:rPr>
              <a:t>  </a:t>
            </a:r>
            <a:r>
              <a:rPr lang="en-US" altLang="zh-CN" sz="2400" b="1" kern="1200" dirty="0">
                <a:latin typeface="宋体" panose="02010600030101010101" pitchFamily="2" charset="-122"/>
                <a:ea typeface="宋体" panose="02010600030101010101" pitchFamily="2" charset="-122"/>
                <a:sym typeface="宋体" panose="02010600030101010101" pitchFamily="2" charset="-122"/>
              </a:rPr>
              <a:t>Conference Venue Introduction</a:t>
            </a:r>
            <a:r>
              <a:rPr lang="zh-CN" altLang="en-US" sz="2400" b="1" kern="1200" dirty="0">
                <a:latin typeface="宋体" panose="02010600030101010101" pitchFamily="2" charset="-122"/>
                <a:ea typeface="宋体" panose="02010600030101010101" pitchFamily="2" charset="-122"/>
                <a:sym typeface="宋体" panose="02010600030101010101" pitchFamily="2" charset="-122"/>
              </a:rPr>
              <a:t>  </a:t>
            </a:r>
          </a:p>
        </p:txBody>
      </p:sp>
      <p:pic>
        <p:nvPicPr>
          <p:cNvPr id="2097169" name="图片 13314" descr="开元印"/>
          <p:cNvPicPr>
            <a:picLocks noChangeAspect="1"/>
          </p:cNvPicPr>
          <p:nvPr/>
        </p:nvPicPr>
        <p:blipFill>
          <a:blip r:embed="rId2"/>
          <a:stretch>
            <a:fillRect/>
          </a:stretch>
        </p:blipFill>
        <p:spPr>
          <a:xfrm>
            <a:off x="0" y="180340"/>
            <a:ext cx="927100" cy="915035"/>
          </a:xfrm>
          <a:prstGeom prst="rect">
            <a:avLst/>
          </a:prstGeom>
          <a:noFill/>
          <a:ln w="9525">
            <a:noFill/>
          </a:ln>
        </p:spPr>
      </p:pic>
      <p:pic>
        <p:nvPicPr>
          <p:cNvPr id="2097170" name="图片 2" descr="思源厅"/>
          <p:cNvPicPr>
            <a:picLocks noChangeAspect="1"/>
          </p:cNvPicPr>
          <p:nvPr/>
        </p:nvPicPr>
        <p:blipFill>
          <a:blip r:embed="rId3"/>
          <a:stretch>
            <a:fillRect/>
          </a:stretch>
        </p:blipFill>
        <p:spPr>
          <a:xfrm>
            <a:off x="294640" y="1711325"/>
            <a:ext cx="3990340" cy="2577465"/>
          </a:xfrm>
          <a:prstGeom prst="rect">
            <a:avLst/>
          </a:prstGeom>
        </p:spPr>
      </p:pic>
      <p:pic>
        <p:nvPicPr>
          <p:cNvPr id="2097171" name="图片 4" descr="文赋厅2"/>
          <p:cNvPicPr>
            <a:picLocks noChangeAspect="1"/>
          </p:cNvPicPr>
          <p:nvPr/>
        </p:nvPicPr>
        <p:blipFill>
          <a:blip r:embed="rId4"/>
          <a:stretch>
            <a:fillRect/>
          </a:stretch>
        </p:blipFill>
        <p:spPr>
          <a:xfrm>
            <a:off x="4559935" y="2957830"/>
            <a:ext cx="4041775" cy="2698115"/>
          </a:xfrm>
          <a:prstGeom prst="rect">
            <a:avLst/>
          </a:prstGeom>
        </p:spPr>
      </p:pic>
      <p:sp>
        <p:nvSpPr>
          <p:cNvPr id="1048613" name="文本框 5"/>
          <p:cNvSpPr txBox="1"/>
          <p:nvPr/>
        </p:nvSpPr>
        <p:spPr>
          <a:xfrm>
            <a:off x="137160" y="4351020"/>
            <a:ext cx="4030980" cy="368300"/>
          </a:xfrm>
          <a:prstGeom prst="rect">
            <a:avLst/>
          </a:prstGeom>
          <a:noFill/>
        </p:spPr>
        <p:txBody>
          <a:bodyPr wrap="square" rtlCol="0">
            <a:spAutoFit/>
          </a:bodyPr>
          <a:lstStyle/>
          <a:p>
            <a:r>
              <a:rPr lang="zh-CN" altLang="en-US"/>
              <a:t>思源厅</a:t>
            </a:r>
            <a:r>
              <a:rPr lang="en-US" altLang="zh-CN"/>
              <a:t> 112</a:t>
            </a:r>
            <a:r>
              <a:rPr lang="zh-CN" altLang="en-US"/>
              <a:t>平方米</a:t>
            </a:r>
          </a:p>
        </p:txBody>
      </p:sp>
      <p:sp>
        <p:nvSpPr>
          <p:cNvPr id="1048614" name="文本框 6"/>
          <p:cNvSpPr txBox="1"/>
          <p:nvPr/>
        </p:nvSpPr>
        <p:spPr>
          <a:xfrm>
            <a:off x="4284345" y="5854700"/>
            <a:ext cx="4627880" cy="368300"/>
          </a:xfrm>
          <a:prstGeom prst="rect">
            <a:avLst/>
          </a:prstGeom>
          <a:noFill/>
        </p:spPr>
        <p:txBody>
          <a:bodyPr wrap="square" rtlCol="0">
            <a:spAutoFit/>
          </a:bodyPr>
          <a:lstStyle/>
          <a:p>
            <a:r>
              <a:rPr lang="en-US" altLang="zh-CN"/>
              <a:t> </a:t>
            </a:r>
            <a:r>
              <a:rPr lang="zh-CN" altLang="en-US"/>
              <a:t>文赋厅</a:t>
            </a:r>
            <a:r>
              <a:rPr lang="en-US" altLang="zh-CN"/>
              <a:t>105</a:t>
            </a:r>
            <a:r>
              <a:rPr lang="zh-CN" altLang="en-US"/>
              <a:t>平方米</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TABLE_BEAUTIFY" val="smartTable{b9f76b46-b18b-46e8-935d-de6046c79f3e}"/>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2002,&quot;width&quot;:2962}"/>
</p:tagLst>
</file>

<file path=ppt/tags/tag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223,&quot;width&quot;:6920}"/>
</p:tagLst>
</file>

<file path=ppt/tags/tag4.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48,&quot;width&quot;:3495}"/>
</p:tagLst>
</file>

<file path=ppt/theme/theme1.xml><?xml version="1.0" encoding="utf-8"?>
<a:theme xmlns:a="http://schemas.openxmlformats.org/drawingml/2006/main" name="醒目">
  <a:themeElements>
    <a:clrScheme name="">
      <a:dk1>
        <a:srgbClr val="000000"/>
      </a:dk1>
      <a:lt1>
        <a:srgbClr val="FFFFFF"/>
      </a:lt1>
      <a:dk2>
        <a:srgbClr val="646B86"/>
      </a:dk2>
      <a:lt2>
        <a:srgbClr val="C5D1D7"/>
      </a:lt2>
      <a:accent1>
        <a:srgbClr val="D16349"/>
      </a:accent1>
      <a:accent2>
        <a:srgbClr val="CCB400"/>
      </a:accent2>
      <a:accent3>
        <a:srgbClr val="FFFFFF"/>
      </a:accent3>
      <a:accent4>
        <a:srgbClr val="000000"/>
      </a:accent4>
      <a:accent5>
        <a:srgbClr val="E4B8B1"/>
      </a:accent5>
      <a:accent6>
        <a:srgbClr val="B7A100"/>
      </a:accent6>
      <a:hlink>
        <a:srgbClr val="00A3D6"/>
      </a:hlink>
      <a:folHlink>
        <a:srgbClr val="694F07"/>
      </a:folHlink>
    </a:clrScheme>
    <a:fontScheme name="">
      <a:majorFont>
        <a:latin typeface="Century Gothic"/>
        <a:ea typeface="宋体"/>
        <a:cs typeface=""/>
      </a:majorFont>
      <a:minorFont>
        <a:latin typeface="Century Gothic"/>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a:themeElements>
    <a:clrScheme name="">
      <a:dk1>
        <a:srgbClr val="000000"/>
      </a:dk1>
      <a:lt1>
        <a:srgbClr val="FFFFFF"/>
      </a:lt1>
      <a:dk2>
        <a:srgbClr val="646B86"/>
      </a:dk2>
      <a:lt2>
        <a:srgbClr val="C5D1D7"/>
      </a:lt2>
      <a:accent1>
        <a:srgbClr val="D16349"/>
      </a:accent1>
      <a:accent2>
        <a:srgbClr val="CCB400"/>
      </a:accent2>
      <a:accent3>
        <a:srgbClr val="FFFFFF"/>
      </a:accent3>
      <a:accent4>
        <a:srgbClr val="000000"/>
      </a:accent4>
      <a:accent5>
        <a:srgbClr val="E4B8B1"/>
      </a:accent5>
      <a:accent6>
        <a:srgbClr val="B7A100"/>
      </a:accent6>
      <a:hlink>
        <a:srgbClr val="00A3D6"/>
      </a:hlink>
      <a:folHlink>
        <a:srgbClr val="694F07"/>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1748</Words>
  <Application>Microsoft Office PowerPoint</Application>
  <PresentationFormat>全屏显示(4:3)</PresentationFormat>
  <Paragraphs>146</Paragraphs>
  <Slides>23</Slides>
  <Notes>2</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23</vt:i4>
      </vt:variant>
    </vt:vector>
  </HeadingPairs>
  <TitlesOfParts>
    <vt:vector size="32" baseType="lpstr">
      <vt:lpstr>宋体</vt:lpstr>
      <vt:lpstr>微软雅黑</vt:lpstr>
      <vt:lpstr>Arial</vt:lpstr>
      <vt:lpstr>Calibri</vt:lpstr>
      <vt:lpstr>Century Gothic</vt:lpstr>
      <vt:lpstr>Times New Roman</vt:lpstr>
      <vt:lpstr>Wingdings</vt:lpstr>
      <vt:lpstr>Wingdings 2</vt:lpstr>
      <vt:lpstr>醒目</vt:lpstr>
      <vt:lpstr>  盛泰杭州.乐享惬意旅程   开元盛世.邂逅人间苏杭</vt:lpstr>
      <vt:lpstr>酒店简介Hotel Introduction</vt:lpstr>
      <vt:lpstr>酒店简介Hotel Introduction</vt:lpstr>
      <vt:lpstr>客房特色 Features</vt:lpstr>
      <vt:lpstr>PowerPoint 演示文稿</vt:lpstr>
      <vt:lpstr>PowerPoint 演示文稿</vt:lpstr>
      <vt:lpstr>会议服务设施  Equipments of Conference Services</vt:lpstr>
      <vt:lpstr>会场简介  Conference Venue Introduction  </vt:lpstr>
      <vt:lpstr>会场简介  Conference Venue Introduction  </vt:lpstr>
      <vt:lpstr>会场简介  Conference Venue Introduction  </vt:lpstr>
      <vt:lpstr>会场简介  Conference Venue Introduction  </vt:lpstr>
      <vt:lpstr>会议服务设施  Equipments of Conference Services </vt:lpstr>
      <vt:lpstr>会议服务项目   Items of Conference Services </vt:lpstr>
      <vt:lpstr>餐饮与特色  Restaurants Charateristic</vt:lpstr>
      <vt:lpstr>宴会厅图片  Hotel Pictures</vt:lpstr>
      <vt:lpstr>酒店图片Hotel Pictures</vt:lpstr>
      <vt:lpstr>酒店图片Hotel Pictures</vt:lpstr>
      <vt:lpstr>酒店图片Hotel Pictures</vt:lpstr>
      <vt:lpstr>周边景点资源Scenic spots</vt:lpstr>
      <vt:lpstr>导入路线 Import routes</vt:lpstr>
      <vt:lpstr>导入路线 Import routes</vt:lpstr>
      <vt:lpstr>酒店图片Hotel Pictures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secretgao apple</dc:creator>
  <cp:lastModifiedBy>admin</cp:lastModifiedBy>
  <cp:revision>1</cp:revision>
  <dcterms:created xsi:type="dcterms:W3CDTF">2013-01-15T15:18:00Z</dcterms:created>
  <dcterms:modified xsi:type="dcterms:W3CDTF">2023-08-20T13:45:27Z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2052-11.1.0.11294</vt:lpwstr>
  </property>
  <property fmtid="{D5CDD505-2E9C-101B-9397-08002B2CF9AE}" pid="3" name="ICV">
    <vt:lpwstr>BAC58E33BD3B4F22BEA72A49AB7FB0A2</vt:lpwstr>
  </property>
</Properties>
</file>